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67_84A3AF17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342" r:id="rId5"/>
    <p:sldId id="351" r:id="rId6"/>
    <p:sldId id="359" r:id="rId7"/>
    <p:sldId id="352" r:id="rId8"/>
    <p:sldId id="354" r:id="rId9"/>
    <p:sldId id="360" r:id="rId10"/>
    <p:sldId id="361" r:id="rId11"/>
    <p:sldId id="369" r:id="rId12"/>
    <p:sldId id="370" r:id="rId13"/>
    <p:sldId id="371" r:id="rId14"/>
    <p:sldId id="353" r:id="rId15"/>
    <p:sldId id="368" r:id="rId16"/>
    <p:sldId id="366" r:id="rId17"/>
    <p:sldId id="367" r:id="rId18"/>
    <p:sldId id="363" r:id="rId19"/>
    <p:sldId id="365" r:id="rId20"/>
    <p:sldId id="357" r:id="rId21"/>
    <p:sldId id="358" r:id="rId22"/>
    <p:sldId id="35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33F04FCB-C75F-1304-D508-E87E9C527E9E}" name="Leo Davis" initials="LD" userId="30823134fafc70ea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A1B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426010-C801-496A-9DE7-0FF28FC34E36}" v="41" dt="2022-12-07T00:32:03.364"/>
    <p1510:client id="{A25FC2E3-76AC-407C-BAED-79D8CDEB7481}" v="1543" dt="2022-12-06T23:39:45.690"/>
    <p1510:client id="{F427DC22-8458-4F7C-8C3D-699EFF3546A7}" v="217" vWet="218" dt="2022-12-06T23:13:24.0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709" autoAdjust="0"/>
  </p:normalViewPr>
  <p:slideViewPr>
    <p:cSldViewPr snapToGrid="0" snapToObjects="1" showGuides="1">
      <p:cViewPr varScale="1">
        <p:scale>
          <a:sx n="99" d="100"/>
          <a:sy n="99" d="100"/>
        </p:scale>
        <p:origin x="216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F427DC22-8458-4F7C-8C3D-699EFF3546A7}"/>
    <pc:docChg chg="addSld modSld sldOrd">
      <pc:chgData name="Guest User" userId="" providerId="Windows Live" clId="Web-{F427DC22-8458-4F7C-8C3D-699EFF3546A7}" dt="2022-12-06T23:13:23.417" v="202" actId="20577"/>
      <pc:docMkLst>
        <pc:docMk/>
      </pc:docMkLst>
      <pc:sldChg chg="modSp">
        <pc:chgData name="Guest User" userId="" providerId="Windows Live" clId="Web-{F427DC22-8458-4F7C-8C3D-699EFF3546A7}" dt="2022-12-06T22:52:27.402" v="197" actId="20577"/>
        <pc:sldMkLst>
          <pc:docMk/>
          <pc:sldMk cId="3984182267" sldId="352"/>
        </pc:sldMkLst>
        <pc:spChg chg="mod">
          <ac:chgData name="Guest User" userId="" providerId="Windows Live" clId="Web-{F427DC22-8458-4F7C-8C3D-699EFF3546A7}" dt="2022-12-06T22:52:27.402" v="197" actId="20577"/>
          <ac:spMkLst>
            <pc:docMk/>
            <pc:sldMk cId="3984182267" sldId="352"/>
            <ac:spMk id="4" creationId="{F7A615C6-5B0E-9C55-4354-0FE24FAB35EE}"/>
          </ac:spMkLst>
        </pc:spChg>
      </pc:sldChg>
      <pc:sldChg chg="modSp">
        <pc:chgData name="Guest User" userId="" providerId="Windows Live" clId="Web-{F427DC22-8458-4F7C-8C3D-699EFF3546A7}" dt="2022-12-06T23:13:23.417" v="202" actId="20577"/>
        <pc:sldMkLst>
          <pc:docMk/>
          <pc:sldMk cId="3358645593" sldId="353"/>
        </pc:sldMkLst>
        <pc:spChg chg="mod">
          <ac:chgData name="Guest User" userId="" providerId="Windows Live" clId="Web-{F427DC22-8458-4F7C-8C3D-699EFF3546A7}" dt="2022-12-06T23:13:23.417" v="202" actId="20577"/>
          <ac:spMkLst>
            <pc:docMk/>
            <pc:sldMk cId="3358645593" sldId="353"/>
            <ac:spMk id="5" creationId="{F1347A0B-294F-41D3-92EF-7FC976CD29AD}"/>
          </ac:spMkLst>
        </pc:spChg>
      </pc:sldChg>
      <pc:sldChg chg="modSp">
        <pc:chgData name="Guest User" userId="" providerId="Windows Live" clId="Web-{F427DC22-8458-4F7C-8C3D-699EFF3546A7}" dt="2022-12-06T22:40:12.469" v="194" actId="20577"/>
        <pc:sldMkLst>
          <pc:docMk/>
          <pc:sldMk cId="973851091" sldId="358"/>
        </pc:sldMkLst>
        <pc:spChg chg="mod">
          <ac:chgData name="Guest User" userId="" providerId="Windows Live" clId="Web-{F427DC22-8458-4F7C-8C3D-699EFF3546A7}" dt="2022-12-06T22:40:12.469" v="194" actId="20577"/>
          <ac:spMkLst>
            <pc:docMk/>
            <pc:sldMk cId="973851091" sldId="358"/>
            <ac:spMk id="5" creationId="{F1347A0B-294F-41D3-92EF-7FC976CD29AD}"/>
          </ac:spMkLst>
        </pc:spChg>
      </pc:sldChg>
      <pc:sldChg chg="modCm">
        <pc:chgData name="Guest User" userId="" providerId="Windows Live" clId="Web-{F427DC22-8458-4F7C-8C3D-699EFF3546A7}" dt="2022-12-06T22:41:49.129" v="195"/>
        <pc:sldMkLst>
          <pc:docMk/>
          <pc:sldMk cId="2225319703" sldId="359"/>
        </pc:sldMkLst>
      </pc:sldChg>
      <pc:sldChg chg="modSp">
        <pc:chgData name="Guest User" userId="" providerId="Windows Live" clId="Web-{F427DC22-8458-4F7C-8C3D-699EFF3546A7}" dt="2022-12-06T22:32:48.921" v="75" actId="14100"/>
        <pc:sldMkLst>
          <pc:docMk/>
          <pc:sldMk cId="517439475" sldId="363"/>
        </pc:sldMkLst>
        <pc:spChg chg="mod">
          <ac:chgData name="Guest User" userId="" providerId="Windows Live" clId="Web-{F427DC22-8458-4F7C-8C3D-699EFF3546A7}" dt="2022-12-06T22:32:48.921" v="75" actId="14100"/>
          <ac:spMkLst>
            <pc:docMk/>
            <pc:sldMk cId="517439475" sldId="363"/>
            <ac:spMk id="3" creationId="{6289432B-8210-CBC9-5651-8AD4D98E3259}"/>
          </ac:spMkLst>
        </pc:spChg>
      </pc:sldChg>
      <pc:sldChg chg="delSp modSp">
        <pc:chgData name="Guest User" userId="" providerId="Windows Live" clId="Web-{F427DC22-8458-4F7C-8C3D-699EFF3546A7}" dt="2022-12-06T22:39:51.077" v="181" actId="14100"/>
        <pc:sldMkLst>
          <pc:docMk/>
          <pc:sldMk cId="3096393802" sldId="365"/>
        </pc:sldMkLst>
        <pc:spChg chg="del mod">
          <ac:chgData name="Guest User" userId="" providerId="Windows Live" clId="Web-{F427DC22-8458-4F7C-8C3D-699EFF3546A7}" dt="2022-12-06T22:39:29.217" v="170"/>
          <ac:spMkLst>
            <pc:docMk/>
            <pc:sldMk cId="3096393802" sldId="365"/>
            <ac:spMk id="3" creationId="{BF56DAC2-13D1-E79A-D33D-FDA9DFB1CD43}"/>
          </ac:spMkLst>
        </pc:spChg>
        <pc:spChg chg="mod">
          <ac:chgData name="Guest User" userId="" providerId="Windows Live" clId="Web-{F427DC22-8458-4F7C-8C3D-699EFF3546A7}" dt="2022-12-06T22:39:51.077" v="181" actId="14100"/>
          <ac:spMkLst>
            <pc:docMk/>
            <pc:sldMk cId="3096393802" sldId="365"/>
            <ac:spMk id="4" creationId="{C59E5C59-B673-28D4-471B-562500942110}"/>
          </ac:spMkLst>
        </pc:spChg>
      </pc:sldChg>
      <pc:sldChg chg="addSp delSp modSp">
        <pc:chgData name="Guest User" userId="" providerId="Windows Live" clId="Web-{F427DC22-8458-4F7C-8C3D-699EFF3546A7}" dt="2022-12-06T22:36:26.804" v="111" actId="20577"/>
        <pc:sldMkLst>
          <pc:docMk/>
          <pc:sldMk cId="683068959" sldId="366"/>
        </pc:sldMkLst>
        <pc:spChg chg="mod">
          <ac:chgData name="Guest User" userId="" providerId="Windows Live" clId="Web-{F427DC22-8458-4F7C-8C3D-699EFF3546A7}" dt="2022-12-06T22:36:26.804" v="111" actId="20577"/>
          <ac:spMkLst>
            <pc:docMk/>
            <pc:sldMk cId="683068959" sldId="366"/>
            <ac:spMk id="3" creationId="{9A59E360-E10E-67BA-E3B6-080EF966DDBD}"/>
          </ac:spMkLst>
        </pc:spChg>
        <pc:picChg chg="add mod">
          <ac:chgData name="Guest User" userId="" providerId="Windows Live" clId="Web-{F427DC22-8458-4F7C-8C3D-699EFF3546A7}" dt="2022-12-06T22:36:23.835" v="108" actId="14100"/>
          <ac:picMkLst>
            <pc:docMk/>
            <pc:sldMk cId="683068959" sldId="366"/>
            <ac:picMk id="2" creationId="{24C6353B-6018-8D66-984D-62B96C319D17}"/>
          </ac:picMkLst>
        </pc:picChg>
        <pc:picChg chg="del">
          <ac:chgData name="Guest User" userId="" providerId="Windows Live" clId="Web-{F427DC22-8458-4F7C-8C3D-699EFF3546A7}" dt="2022-12-06T22:34:00.986" v="76"/>
          <ac:picMkLst>
            <pc:docMk/>
            <pc:sldMk cId="683068959" sldId="366"/>
            <ac:picMk id="7" creationId="{0B7AB13A-CFF3-430A-7179-C25C84AE2ED5}"/>
          </ac:picMkLst>
        </pc:picChg>
      </pc:sldChg>
      <pc:sldChg chg="addSp delSp modSp new">
        <pc:chgData name="Guest User" userId="" providerId="Windows Live" clId="Web-{F427DC22-8458-4F7C-8C3D-699EFF3546A7}" dt="2022-12-06T22:32:08.842" v="31" actId="20577"/>
        <pc:sldMkLst>
          <pc:docMk/>
          <pc:sldMk cId="3569452175" sldId="367"/>
        </pc:sldMkLst>
        <pc:spChg chg="del">
          <ac:chgData name="Guest User" userId="" providerId="Windows Live" clId="Web-{F427DC22-8458-4F7C-8C3D-699EFF3546A7}" dt="2022-12-06T22:31:40.278" v="3"/>
          <ac:spMkLst>
            <pc:docMk/>
            <pc:sldMk cId="3569452175" sldId="367"/>
            <ac:spMk id="2" creationId="{DE0627D4-04A8-9F5B-9E70-4A9616F7EEE7}"/>
          </ac:spMkLst>
        </pc:spChg>
        <pc:spChg chg="add del mod">
          <ac:chgData name="Guest User" userId="" providerId="Windows Live" clId="Web-{F427DC22-8458-4F7C-8C3D-699EFF3546A7}" dt="2022-12-06T22:32:08.842" v="31" actId="20577"/>
          <ac:spMkLst>
            <pc:docMk/>
            <pc:sldMk cId="3569452175" sldId="367"/>
            <ac:spMk id="3" creationId="{E3599683-B052-A2A7-4592-8CC80EAEA62D}"/>
          </ac:spMkLst>
        </pc:spChg>
        <pc:spChg chg="del">
          <ac:chgData name="Guest User" userId="" providerId="Windows Live" clId="Web-{F427DC22-8458-4F7C-8C3D-699EFF3546A7}" dt="2022-12-06T22:31:55.544" v="6"/>
          <ac:spMkLst>
            <pc:docMk/>
            <pc:sldMk cId="3569452175" sldId="367"/>
            <ac:spMk id="4" creationId="{3BFD07BF-005A-E4A0-3FA7-656873576CD8}"/>
          </ac:spMkLst>
        </pc:spChg>
        <pc:picChg chg="add mod ord">
          <ac:chgData name="Guest User" userId="" providerId="Windows Live" clId="Web-{F427DC22-8458-4F7C-8C3D-699EFF3546A7}" dt="2022-12-06T22:31:51.825" v="5" actId="1076"/>
          <ac:picMkLst>
            <pc:docMk/>
            <pc:sldMk cId="3569452175" sldId="367"/>
            <ac:picMk id="6" creationId="{32CA1D05-455A-D0F5-B64F-1B8A64200A77}"/>
          </ac:picMkLst>
        </pc:picChg>
      </pc:sldChg>
      <pc:sldChg chg="addSp delSp modSp add ord replId">
        <pc:chgData name="Guest User" userId="" providerId="Windows Live" clId="Web-{F427DC22-8458-4F7C-8C3D-699EFF3546A7}" dt="2022-12-06T22:37:14.134" v="121" actId="1076"/>
        <pc:sldMkLst>
          <pc:docMk/>
          <pc:sldMk cId="939233919" sldId="368"/>
        </pc:sldMkLst>
        <pc:spChg chg="mod">
          <ac:chgData name="Guest User" userId="" providerId="Windows Live" clId="Web-{F427DC22-8458-4F7C-8C3D-699EFF3546A7}" dt="2022-12-06T22:36:58.087" v="115" actId="20577"/>
          <ac:spMkLst>
            <pc:docMk/>
            <pc:sldMk cId="939233919" sldId="368"/>
            <ac:spMk id="3" creationId="{9A59E360-E10E-67BA-E3B6-080EF966DDBD}"/>
          </ac:spMkLst>
        </pc:spChg>
        <pc:picChg chg="del">
          <ac:chgData name="Guest User" userId="" providerId="Windows Live" clId="Web-{F427DC22-8458-4F7C-8C3D-699EFF3546A7}" dt="2022-12-06T22:36:59.587" v="116"/>
          <ac:picMkLst>
            <pc:docMk/>
            <pc:sldMk cId="939233919" sldId="368"/>
            <ac:picMk id="2" creationId="{24C6353B-6018-8D66-984D-62B96C319D17}"/>
          </ac:picMkLst>
        </pc:picChg>
        <pc:picChg chg="add mod">
          <ac:chgData name="Guest User" userId="" providerId="Windows Live" clId="Web-{F427DC22-8458-4F7C-8C3D-699EFF3546A7}" dt="2022-12-06T22:37:14.134" v="121" actId="1076"/>
          <ac:picMkLst>
            <pc:docMk/>
            <pc:sldMk cId="939233919" sldId="368"/>
            <ac:picMk id="6" creationId="{964E5FA4-3BAE-CFF4-0208-2480975F2CC5}"/>
          </ac:picMkLst>
        </pc:picChg>
      </pc:sldChg>
    </pc:docChg>
  </pc:docChgLst>
  <pc:docChgLst>
    <pc:chgData name="Leo Davis" userId="30823134fafc70ea" providerId="LiveId" clId="{A25FC2E3-76AC-407C-BAED-79D8CDEB7481}"/>
    <pc:docChg chg="undo custSel addSld delSld modSld sldOrd">
      <pc:chgData name="Leo Davis" userId="30823134fafc70ea" providerId="LiveId" clId="{A25FC2E3-76AC-407C-BAED-79D8CDEB7481}" dt="2022-12-07T01:10:01.277" v="3936" actId="1076"/>
      <pc:docMkLst>
        <pc:docMk/>
      </pc:docMkLst>
      <pc:sldChg chg="addSp delSp modSp del mod">
        <pc:chgData name="Leo Davis" userId="30823134fafc70ea" providerId="LiveId" clId="{A25FC2E3-76AC-407C-BAED-79D8CDEB7481}" dt="2022-12-06T21:16:39.670" v="3006" actId="2696"/>
        <pc:sldMkLst>
          <pc:docMk/>
          <pc:sldMk cId="3999271791" sldId="344"/>
        </pc:sldMkLst>
        <pc:spChg chg="mod">
          <ac:chgData name="Leo Davis" userId="30823134fafc70ea" providerId="LiveId" clId="{A25FC2E3-76AC-407C-BAED-79D8CDEB7481}" dt="2022-12-06T11:31:50.232" v="2485" actId="20577"/>
          <ac:spMkLst>
            <pc:docMk/>
            <pc:sldMk cId="3999271791" sldId="344"/>
            <ac:spMk id="2" creationId="{2BE99A48-AF8C-3538-CC7B-DC7F509AD7BA}"/>
          </ac:spMkLst>
        </pc:spChg>
        <pc:spChg chg="del mod">
          <ac:chgData name="Leo Davis" userId="30823134fafc70ea" providerId="LiveId" clId="{A25FC2E3-76AC-407C-BAED-79D8CDEB7481}" dt="2022-12-06T11:22:42.853" v="2419" actId="478"/>
          <ac:spMkLst>
            <pc:docMk/>
            <pc:sldMk cId="3999271791" sldId="344"/>
            <ac:spMk id="3" creationId="{38AA910A-A120-0EC4-A6BF-AE39C189C282}"/>
          </ac:spMkLst>
        </pc:spChg>
        <pc:spChg chg="add del mod">
          <ac:chgData name="Leo Davis" userId="30823134fafc70ea" providerId="LiveId" clId="{A25FC2E3-76AC-407C-BAED-79D8CDEB7481}" dt="2022-12-06T11:20:44.402" v="2394" actId="478"/>
          <ac:spMkLst>
            <pc:docMk/>
            <pc:sldMk cId="3999271791" sldId="344"/>
            <ac:spMk id="5" creationId="{7868CC7B-E41C-6871-8CBD-1CED73DA3421}"/>
          </ac:spMkLst>
        </pc:spChg>
        <pc:spChg chg="add del mod">
          <ac:chgData name="Leo Davis" userId="30823134fafc70ea" providerId="LiveId" clId="{A25FC2E3-76AC-407C-BAED-79D8CDEB7481}" dt="2022-12-06T11:22:47.074" v="2420" actId="478"/>
          <ac:spMkLst>
            <pc:docMk/>
            <pc:sldMk cId="3999271791" sldId="344"/>
            <ac:spMk id="8" creationId="{33884B5A-EB94-6EC0-2AB4-0D8659007D04}"/>
          </ac:spMkLst>
        </pc:spChg>
        <pc:spChg chg="add del mod">
          <ac:chgData name="Leo Davis" userId="30823134fafc70ea" providerId="LiveId" clId="{A25FC2E3-76AC-407C-BAED-79D8CDEB7481}" dt="2022-12-06T11:23:53.182" v="2430" actId="478"/>
          <ac:spMkLst>
            <pc:docMk/>
            <pc:sldMk cId="3999271791" sldId="344"/>
            <ac:spMk id="10" creationId="{988E0653-631C-B954-038D-A0D8261F3FDD}"/>
          </ac:spMkLst>
        </pc:spChg>
        <pc:spChg chg="mod">
          <ac:chgData name="Leo Davis" userId="30823134fafc70ea" providerId="LiveId" clId="{A25FC2E3-76AC-407C-BAED-79D8CDEB7481}" dt="2022-12-06T03:04:27.516" v="1021" actId="1076"/>
          <ac:spMkLst>
            <pc:docMk/>
            <pc:sldMk cId="3999271791" sldId="344"/>
            <ac:spMk id="11" creationId="{4A727348-E2D5-31F9-9079-A67B2E0BCFE8}"/>
          </ac:spMkLst>
        </pc:spChg>
        <pc:spChg chg="del mod">
          <ac:chgData name="Leo Davis" userId="30823134fafc70ea" providerId="LiveId" clId="{A25FC2E3-76AC-407C-BAED-79D8CDEB7481}" dt="2022-12-06T11:20:46.949" v="2395" actId="478"/>
          <ac:spMkLst>
            <pc:docMk/>
            <pc:sldMk cId="3999271791" sldId="344"/>
            <ac:spMk id="15" creationId="{9D43317E-04AE-8A42-2E1E-78558C94894B}"/>
          </ac:spMkLst>
        </pc:spChg>
        <pc:spChg chg="del mod">
          <ac:chgData name="Leo Davis" userId="30823134fafc70ea" providerId="LiveId" clId="{A25FC2E3-76AC-407C-BAED-79D8CDEB7481}" dt="2022-12-06T11:20:49.036" v="2396" actId="478"/>
          <ac:spMkLst>
            <pc:docMk/>
            <pc:sldMk cId="3999271791" sldId="344"/>
            <ac:spMk id="17" creationId="{DD66CB57-F1E3-AEE5-6295-CFD0A1778CB2}"/>
          </ac:spMkLst>
        </pc:spChg>
        <pc:graphicFrameChg chg="mod">
          <ac:chgData name="Leo Davis" userId="30823134fafc70ea" providerId="LiveId" clId="{A25FC2E3-76AC-407C-BAED-79D8CDEB7481}" dt="2022-12-06T21:14:03.542" v="2734"/>
          <ac:graphicFrameMkLst>
            <pc:docMk/>
            <pc:sldMk cId="3999271791" sldId="344"/>
            <ac:graphicFrameMk id="7" creationId="{D3E2117A-C55B-18A7-23E9-67CAA3D4165B}"/>
          </ac:graphicFrameMkLst>
        </pc:graphicFrameChg>
        <pc:graphicFrameChg chg="del mod">
          <ac:chgData name="Leo Davis" userId="30823134fafc70ea" providerId="LiveId" clId="{A25FC2E3-76AC-407C-BAED-79D8CDEB7481}" dt="2022-12-06T11:20:37.218" v="2393" actId="478"/>
          <ac:graphicFrameMkLst>
            <pc:docMk/>
            <pc:sldMk cId="3999271791" sldId="344"/>
            <ac:graphicFrameMk id="13" creationId="{8011876D-CAF0-A4BF-610A-0E0D92F97A2F}"/>
          </ac:graphicFrameMkLst>
        </pc:graphicFrameChg>
        <pc:graphicFrameChg chg="del">
          <ac:chgData name="Leo Davis" userId="30823134fafc70ea" providerId="LiveId" clId="{A25FC2E3-76AC-407C-BAED-79D8CDEB7481}" dt="2022-12-06T11:23:51.301" v="2429" actId="478"/>
          <ac:graphicFrameMkLst>
            <pc:docMk/>
            <pc:sldMk cId="3999271791" sldId="344"/>
            <ac:graphicFrameMk id="16" creationId="{A2160708-EA0B-E785-CFFE-07004D5BEF9C}"/>
          </ac:graphicFrameMkLst>
        </pc:graphicFrameChg>
      </pc:sldChg>
      <pc:sldChg chg="addSp delSp modSp del mod modClrScheme chgLayout">
        <pc:chgData name="Leo Davis" userId="30823134fafc70ea" providerId="LiveId" clId="{A25FC2E3-76AC-407C-BAED-79D8CDEB7481}" dt="2022-12-06T02:35:46.105" v="720" actId="2696"/>
        <pc:sldMkLst>
          <pc:docMk/>
          <pc:sldMk cId="2125518081" sldId="345"/>
        </pc:sldMkLst>
        <pc:spChg chg="mod ord">
          <ac:chgData name="Leo Davis" userId="30823134fafc70ea" providerId="LiveId" clId="{A25FC2E3-76AC-407C-BAED-79D8CDEB7481}" dt="2022-12-06T02:34:29.786" v="652" actId="20577"/>
          <ac:spMkLst>
            <pc:docMk/>
            <pc:sldMk cId="2125518081" sldId="345"/>
            <ac:spMk id="2" creationId="{1A4D57C4-CC71-1F01-828C-BC1B630951E6}"/>
          </ac:spMkLst>
        </pc:spChg>
        <pc:spChg chg="add del mod ord">
          <ac:chgData name="Leo Davis" userId="30823134fafc70ea" providerId="LiveId" clId="{A25FC2E3-76AC-407C-BAED-79D8CDEB7481}" dt="2022-12-06T02:13:52.095" v="49" actId="700"/>
          <ac:spMkLst>
            <pc:docMk/>
            <pc:sldMk cId="2125518081" sldId="345"/>
            <ac:spMk id="3" creationId="{98E84FBF-A18E-611F-F10C-F54A3C9EB723}"/>
          </ac:spMkLst>
        </pc:spChg>
        <pc:spChg chg="mod ord">
          <ac:chgData name="Leo Davis" userId="30823134fafc70ea" providerId="LiveId" clId="{A25FC2E3-76AC-407C-BAED-79D8CDEB7481}" dt="2022-12-06T02:13:52.095" v="49" actId="700"/>
          <ac:spMkLst>
            <pc:docMk/>
            <pc:sldMk cId="2125518081" sldId="345"/>
            <ac:spMk id="9" creationId="{3BAFB881-6CC7-24B6-4281-0CDDE35B263A}"/>
          </ac:spMkLst>
        </pc:spChg>
        <pc:spChg chg="mod ord">
          <ac:chgData name="Leo Davis" userId="30823134fafc70ea" providerId="LiveId" clId="{A25FC2E3-76AC-407C-BAED-79D8CDEB7481}" dt="2022-12-06T02:13:52.095" v="49" actId="700"/>
          <ac:spMkLst>
            <pc:docMk/>
            <pc:sldMk cId="2125518081" sldId="345"/>
            <ac:spMk id="10" creationId="{DCB56F7D-10E5-4575-22F0-CC7A883D6551}"/>
          </ac:spMkLst>
        </pc:spChg>
        <pc:graphicFrameChg chg="mod ord">
          <ac:chgData name="Leo Davis" userId="30823134fafc70ea" providerId="LiveId" clId="{A25FC2E3-76AC-407C-BAED-79D8CDEB7481}" dt="2022-12-06T02:13:52.095" v="49" actId="700"/>
          <ac:graphicFrameMkLst>
            <pc:docMk/>
            <pc:sldMk cId="2125518081" sldId="345"/>
            <ac:graphicFrameMk id="7" creationId="{DE54752B-AA4A-2858-E49D-001BBB4BE89E}"/>
          </ac:graphicFrameMkLst>
        </pc:graphicFrameChg>
        <pc:picChg chg="mod ord">
          <ac:chgData name="Leo Davis" userId="30823134fafc70ea" providerId="LiveId" clId="{A25FC2E3-76AC-407C-BAED-79D8CDEB7481}" dt="2022-12-06T02:13:52.095" v="49" actId="700"/>
          <ac:picMkLst>
            <pc:docMk/>
            <pc:sldMk cId="2125518081" sldId="345"/>
            <ac:picMk id="6" creationId="{97D71695-157C-EEBE-121C-B6B6F4290871}"/>
          </ac:picMkLst>
        </pc:picChg>
      </pc:sldChg>
      <pc:sldChg chg="modSp del mod">
        <pc:chgData name="Leo Davis" userId="30823134fafc70ea" providerId="LiveId" clId="{A25FC2E3-76AC-407C-BAED-79D8CDEB7481}" dt="2022-12-06T02:42:56.775" v="785" actId="2696"/>
        <pc:sldMkLst>
          <pc:docMk/>
          <pc:sldMk cId="3049025764" sldId="348"/>
        </pc:sldMkLst>
        <pc:spChg chg="mod">
          <ac:chgData name="Leo Davis" userId="30823134fafc70ea" providerId="LiveId" clId="{A25FC2E3-76AC-407C-BAED-79D8CDEB7481}" dt="2022-12-06T02:40:49.449" v="763" actId="20577"/>
          <ac:spMkLst>
            <pc:docMk/>
            <pc:sldMk cId="3049025764" sldId="348"/>
            <ac:spMk id="2" creationId="{261FEC72-58E2-1B97-DDA6-628DFCBBA00A}"/>
          </ac:spMkLst>
        </pc:spChg>
        <pc:spChg chg="mod">
          <ac:chgData name="Leo Davis" userId="30823134fafc70ea" providerId="LiveId" clId="{A25FC2E3-76AC-407C-BAED-79D8CDEB7481}" dt="2022-12-06T02:24:12.558" v="182" actId="20577"/>
          <ac:spMkLst>
            <pc:docMk/>
            <pc:sldMk cId="3049025764" sldId="348"/>
            <ac:spMk id="3" creationId="{8D1CE76A-8255-CCDE-9E27-EDF3F5B73F48}"/>
          </ac:spMkLst>
        </pc:spChg>
        <pc:spChg chg="mod">
          <ac:chgData name="Leo Davis" userId="30823134fafc70ea" providerId="LiveId" clId="{A25FC2E3-76AC-407C-BAED-79D8CDEB7481}" dt="2022-12-06T02:24:04.150" v="162" actId="20577"/>
          <ac:spMkLst>
            <pc:docMk/>
            <pc:sldMk cId="3049025764" sldId="348"/>
            <ac:spMk id="4" creationId="{BDF837F0-12C8-AED0-CCBA-DEE5E6CB61AC}"/>
          </ac:spMkLst>
        </pc:spChg>
        <pc:spChg chg="mod">
          <ac:chgData name="Leo Davis" userId="30823134fafc70ea" providerId="LiveId" clId="{A25FC2E3-76AC-407C-BAED-79D8CDEB7481}" dt="2022-12-06T02:31:49.034" v="521" actId="20577"/>
          <ac:spMkLst>
            <pc:docMk/>
            <pc:sldMk cId="3049025764" sldId="348"/>
            <ac:spMk id="5" creationId="{8D99B8E1-044C-B1DF-0949-80D67925F556}"/>
          </ac:spMkLst>
        </pc:spChg>
        <pc:spChg chg="mod">
          <ac:chgData name="Leo Davis" userId="30823134fafc70ea" providerId="LiveId" clId="{A25FC2E3-76AC-407C-BAED-79D8CDEB7481}" dt="2022-12-06T02:24:58.238" v="241" actId="20577"/>
          <ac:spMkLst>
            <pc:docMk/>
            <pc:sldMk cId="3049025764" sldId="348"/>
            <ac:spMk id="6" creationId="{65568B5F-6318-65E2-CEDA-18DE9E9733EF}"/>
          </ac:spMkLst>
        </pc:spChg>
      </pc:sldChg>
      <pc:sldChg chg="addSp delSp modSp del mod setBg">
        <pc:chgData name="Leo Davis" userId="30823134fafc70ea" providerId="LiveId" clId="{A25FC2E3-76AC-407C-BAED-79D8CDEB7481}" dt="2022-12-06T02:50:12.987" v="839" actId="2696"/>
        <pc:sldMkLst>
          <pc:docMk/>
          <pc:sldMk cId="1250634373" sldId="349"/>
        </pc:sldMkLst>
        <pc:spChg chg="add mod">
          <ac:chgData name="Leo Davis" userId="30823134fafc70ea" providerId="LiveId" clId="{A25FC2E3-76AC-407C-BAED-79D8CDEB7481}" dt="2022-12-06T02:50:07.466" v="838" actId="207"/>
          <ac:spMkLst>
            <pc:docMk/>
            <pc:sldMk cId="1250634373" sldId="349"/>
            <ac:spMk id="3" creationId="{2AB239A8-5AED-52E1-451A-52768A3E803A}"/>
          </ac:spMkLst>
        </pc:spChg>
        <pc:spChg chg="mod">
          <ac:chgData name="Leo Davis" userId="30823134fafc70ea" providerId="LiveId" clId="{A25FC2E3-76AC-407C-BAED-79D8CDEB7481}" dt="2022-12-06T02:33:02.387" v="590" actId="20577"/>
          <ac:spMkLst>
            <pc:docMk/>
            <pc:sldMk cId="1250634373" sldId="349"/>
            <ac:spMk id="6" creationId="{D1DEB00A-2030-7241-16B2-C12E2800F680}"/>
          </ac:spMkLst>
        </pc:spChg>
        <pc:graphicFrameChg chg="del">
          <ac:chgData name="Leo Davis" userId="30823134fafc70ea" providerId="LiveId" clId="{A25FC2E3-76AC-407C-BAED-79D8CDEB7481}" dt="2022-12-06T02:33:52.407" v="630" actId="478"/>
          <ac:graphicFrameMkLst>
            <pc:docMk/>
            <pc:sldMk cId="1250634373" sldId="349"/>
            <ac:graphicFrameMk id="4" creationId="{6EF5FA41-5E83-C956-88EC-E708C9C47D7E}"/>
          </ac:graphicFrameMkLst>
        </pc:graphicFrameChg>
      </pc:sldChg>
      <pc:sldChg chg="modSp mod">
        <pc:chgData name="Leo Davis" userId="30823134fafc70ea" providerId="LiveId" clId="{A25FC2E3-76AC-407C-BAED-79D8CDEB7481}" dt="2022-12-06T02:04:58.343" v="47" actId="20577"/>
        <pc:sldMkLst>
          <pc:docMk/>
          <pc:sldMk cId="79002458" sldId="350"/>
        </pc:sldMkLst>
        <pc:spChg chg="mod">
          <ac:chgData name="Leo Davis" userId="30823134fafc70ea" providerId="LiveId" clId="{A25FC2E3-76AC-407C-BAED-79D8CDEB7481}" dt="2022-12-06T02:04:58.343" v="47" actId="20577"/>
          <ac:spMkLst>
            <pc:docMk/>
            <pc:sldMk cId="79002458" sldId="350"/>
            <ac:spMk id="3" creationId="{16F47B4A-0538-FAD8-7A24-931BA48AE070}"/>
          </ac:spMkLst>
        </pc:spChg>
      </pc:sldChg>
      <pc:sldChg chg="modSp mod">
        <pc:chgData name="Leo Davis" userId="30823134fafc70ea" providerId="LiveId" clId="{A25FC2E3-76AC-407C-BAED-79D8CDEB7481}" dt="2022-12-06T10:44:48.604" v="1900" actId="20577"/>
        <pc:sldMkLst>
          <pc:docMk/>
          <pc:sldMk cId="2249031310" sldId="351"/>
        </pc:sldMkLst>
        <pc:spChg chg="mod">
          <ac:chgData name="Leo Davis" userId="30823134fafc70ea" providerId="LiveId" clId="{A25FC2E3-76AC-407C-BAED-79D8CDEB7481}" dt="2022-12-06T10:44:48.604" v="1900" actId="20577"/>
          <ac:spMkLst>
            <pc:docMk/>
            <pc:sldMk cId="2249031310" sldId="351"/>
            <ac:spMk id="3" creationId="{B90F77A5-9A4F-1583-1DB9-95BA90866C29}"/>
          </ac:spMkLst>
        </pc:spChg>
      </pc:sldChg>
      <pc:sldChg chg="addSp delSp modSp mod setBg">
        <pc:chgData name="Leo Davis" userId="30823134fafc70ea" providerId="LiveId" clId="{A25FC2E3-76AC-407C-BAED-79D8CDEB7481}" dt="2022-12-06T22:48:27.469" v="3891" actId="20577"/>
        <pc:sldMkLst>
          <pc:docMk/>
          <pc:sldMk cId="3358645593" sldId="353"/>
        </pc:sldMkLst>
        <pc:spChg chg="mod">
          <ac:chgData name="Leo Davis" userId="30823134fafc70ea" providerId="LiveId" clId="{A25FC2E3-76AC-407C-BAED-79D8CDEB7481}" dt="2022-12-06T02:33:19.035" v="603" actId="20577"/>
          <ac:spMkLst>
            <pc:docMk/>
            <pc:sldMk cId="3358645593" sldId="353"/>
            <ac:spMk id="3" creationId="{F78B6A01-5CD0-C080-08DE-E8C976F2193E}"/>
          </ac:spMkLst>
        </pc:spChg>
        <pc:spChg chg="add mod">
          <ac:chgData name="Leo Davis" userId="30823134fafc70ea" providerId="LiveId" clId="{A25FC2E3-76AC-407C-BAED-79D8CDEB7481}" dt="2022-12-06T22:48:27.469" v="3891" actId="20577"/>
          <ac:spMkLst>
            <pc:docMk/>
            <pc:sldMk cId="3358645593" sldId="353"/>
            <ac:spMk id="5" creationId="{F1347A0B-294F-41D3-92EF-7FC976CD29AD}"/>
          </ac:spMkLst>
        </pc:spChg>
        <pc:graphicFrameChg chg="del">
          <ac:chgData name="Leo Davis" userId="30823134fafc70ea" providerId="LiveId" clId="{A25FC2E3-76AC-407C-BAED-79D8CDEB7481}" dt="2022-12-06T02:34:00.259" v="631" actId="478"/>
          <ac:graphicFrameMkLst>
            <pc:docMk/>
            <pc:sldMk cId="3358645593" sldId="353"/>
            <ac:graphicFrameMk id="4" creationId="{1620C48A-19EE-1F0D-94AD-BCDBB9743190}"/>
          </ac:graphicFrameMkLst>
        </pc:graphicFrameChg>
      </pc:sldChg>
      <pc:sldChg chg="new del">
        <pc:chgData name="Leo Davis" userId="30823134fafc70ea" providerId="LiveId" clId="{A25FC2E3-76AC-407C-BAED-79D8CDEB7481}" dt="2022-12-06T02:29:17.346" v="305" actId="47"/>
        <pc:sldMkLst>
          <pc:docMk/>
          <pc:sldMk cId="162425190" sldId="354"/>
        </pc:sldMkLst>
      </pc:sldChg>
      <pc:sldChg chg="modSp new mod ord modNotesTx">
        <pc:chgData name="Leo Davis" userId="30823134fafc70ea" providerId="LiveId" clId="{A25FC2E3-76AC-407C-BAED-79D8CDEB7481}" dt="2022-12-06T21:10:06.297" v="2632" actId="20577"/>
        <pc:sldMkLst>
          <pc:docMk/>
          <pc:sldMk cId="829253967" sldId="354"/>
        </pc:sldMkLst>
        <pc:spChg chg="mod">
          <ac:chgData name="Leo Davis" userId="30823134fafc70ea" providerId="LiveId" clId="{A25FC2E3-76AC-407C-BAED-79D8CDEB7481}" dt="2022-12-06T21:10:06.297" v="2632" actId="20577"/>
          <ac:spMkLst>
            <pc:docMk/>
            <pc:sldMk cId="829253967" sldId="354"/>
            <ac:spMk id="2" creationId="{FCD59231-AFD9-FF73-A028-4300B276C590}"/>
          </ac:spMkLst>
        </pc:spChg>
        <pc:spChg chg="mod">
          <ac:chgData name="Leo Davis" userId="30823134fafc70ea" providerId="LiveId" clId="{A25FC2E3-76AC-407C-BAED-79D8CDEB7481}" dt="2022-12-06T02:32:47.422" v="577" actId="20577"/>
          <ac:spMkLst>
            <pc:docMk/>
            <pc:sldMk cId="829253967" sldId="354"/>
            <ac:spMk id="3" creationId="{F62EC873-C22B-9A80-9DDC-B01B944B3CEF}"/>
          </ac:spMkLst>
        </pc:spChg>
        <pc:spChg chg="mod">
          <ac:chgData name="Leo Davis" userId="30823134fafc70ea" providerId="LiveId" clId="{A25FC2E3-76AC-407C-BAED-79D8CDEB7481}" dt="2022-12-06T10:46:11.721" v="1933"/>
          <ac:spMkLst>
            <pc:docMk/>
            <pc:sldMk cId="829253967" sldId="354"/>
            <ac:spMk id="4" creationId="{C838C2C3-E32F-E9B3-6F75-ECB79D6AFF17}"/>
          </ac:spMkLst>
        </pc:spChg>
      </pc:sldChg>
      <pc:sldChg chg="new del">
        <pc:chgData name="Leo Davis" userId="30823134fafc70ea" providerId="LiveId" clId="{A25FC2E3-76AC-407C-BAED-79D8CDEB7481}" dt="2022-12-06T02:29:09.329" v="303" actId="47"/>
        <pc:sldMkLst>
          <pc:docMk/>
          <pc:sldMk cId="1868212007" sldId="355"/>
        </pc:sldMkLst>
      </pc:sldChg>
      <pc:sldChg chg="modSp new del mod setBg">
        <pc:chgData name="Leo Davis" userId="30823134fafc70ea" providerId="LiveId" clId="{A25FC2E3-76AC-407C-BAED-79D8CDEB7481}" dt="2022-12-06T22:19:00.642" v="3816" actId="2696"/>
        <pc:sldMkLst>
          <pc:docMk/>
          <pc:sldMk cId="2686992523" sldId="355"/>
        </pc:sldMkLst>
        <pc:spChg chg="mod">
          <ac:chgData name="Leo Davis" userId="30823134fafc70ea" providerId="LiveId" clId="{A25FC2E3-76AC-407C-BAED-79D8CDEB7481}" dt="2022-12-06T10:45:22.397" v="1902" actId="14100"/>
          <ac:spMkLst>
            <pc:docMk/>
            <pc:sldMk cId="2686992523" sldId="355"/>
            <ac:spMk id="2" creationId="{E215776D-30BD-7161-A39E-CE1B2F000A8B}"/>
          </ac:spMkLst>
        </pc:spChg>
        <pc:spChg chg="mod">
          <ac:chgData name="Leo Davis" userId="30823134fafc70ea" providerId="LiveId" clId="{A25FC2E3-76AC-407C-BAED-79D8CDEB7481}" dt="2022-12-06T02:33:42.168" v="629" actId="20577"/>
          <ac:spMkLst>
            <pc:docMk/>
            <pc:sldMk cId="2686992523" sldId="355"/>
            <ac:spMk id="3" creationId="{6289432B-8210-CBC9-5651-8AD4D98E3259}"/>
          </ac:spMkLst>
        </pc:spChg>
        <pc:spChg chg="mod">
          <ac:chgData name="Leo Davis" userId="30823134fafc70ea" providerId="LiveId" clId="{A25FC2E3-76AC-407C-BAED-79D8CDEB7481}" dt="2022-12-06T10:46:20.458" v="1934"/>
          <ac:spMkLst>
            <pc:docMk/>
            <pc:sldMk cId="2686992523" sldId="355"/>
            <ac:spMk id="4" creationId="{FB28933B-335A-502C-79C7-C86B4B0A9729}"/>
          </ac:spMkLst>
        </pc:spChg>
      </pc:sldChg>
      <pc:sldChg chg="modSp new del mod">
        <pc:chgData name="Leo Davis" userId="30823134fafc70ea" providerId="LiveId" clId="{A25FC2E3-76AC-407C-BAED-79D8CDEB7481}" dt="2022-12-06T02:29:13.707" v="304" actId="47"/>
        <pc:sldMkLst>
          <pc:docMk/>
          <pc:sldMk cId="3551139662" sldId="356"/>
        </pc:sldMkLst>
        <pc:spChg chg="mod">
          <ac:chgData name="Leo Davis" userId="30823134fafc70ea" providerId="LiveId" clId="{A25FC2E3-76AC-407C-BAED-79D8CDEB7481}" dt="2022-12-06T02:27:53.498" v="300" actId="207"/>
          <ac:spMkLst>
            <pc:docMk/>
            <pc:sldMk cId="3551139662" sldId="356"/>
            <ac:spMk id="2" creationId="{1FF67DFB-93B0-3777-63D2-5319057D046E}"/>
          </ac:spMkLst>
        </pc:spChg>
      </pc:sldChg>
      <pc:sldChg chg="modSp new del mod">
        <pc:chgData name="Leo Davis" userId="30823134fafc70ea" providerId="LiveId" clId="{A25FC2E3-76AC-407C-BAED-79D8CDEB7481}" dt="2022-12-06T02:34:57.432" v="677" actId="47"/>
        <pc:sldMkLst>
          <pc:docMk/>
          <pc:sldMk cId="4105178676" sldId="356"/>
        </pc:sldMkLst>
        <pc:spChg chg="mod">
          <ac:chgData name="Leo Davis" userId="30823134fafc70ea" providerId="LiveId" clId="{A25FC2E3-76AC-407C-BAED-79D8CDEB7481}" dt="2022-12-06T02:34:43.835" v="673" actId="20577"/>
          <ac:spMkLst>
            <pc:docMk/>
            <pc:sldMk cId="4105178676" sldId="356"/>
            <ac:spMk id="2" creationId="{63267297-4D6C-D02F-F2B9-410A57FA0E43}"/>
          </ac:spMkLst>
        </pc:spChg>
      </pc:sldChg>
      <pc:sldChg chg="new del">
        <pc:chgData name="Leo Davis" userId="30823134fafc70ea" providerId="LiveId" clId="{A25FC2E3-76AC-407C-BAED-79D8CDEB7481}" dt="2022-12-06T02:29:03.745" v="302" actId="47"/>
        <pc:sldMkLst>
          <pc:docMk/>
          <pc:sldMk cId="2988791546" sldId="357"/>
        </pc:sldMkLst>
      </pc:sldChg>
      <pc:sldChg chg="modSp add mod ord">
        <pc:chgData name="Leo Davis" userId="30823134fafc70ea" providerId="LiveId" clId="{A25FC2E3-76AC-407C-BAED-79D8CDEB7481}" dt="2022-12-06T21:19:14.142" v="3214" actId="20577"/>
        <pc:sldMkLst>
          <pc:docMk/>
          <pc:sldMk cId="4085625722" sldId="357"/>
        </pc:sldMkLst>
        <pc:spChg chg="mod">
          <ac:chgData name="Leo Davis" userId="30823134fafc70ea" providerId="LiveId" clId="{A25FC2E3-76AC-407C-BAED-79D8CDEB7481}" dt="2022-12-06T02:35:04.429" v="697" actId="20577"/>
          <ac:spMkLst>
            <pc:docMk/>
            <pc:sldMk cId="4085625722" sldId="357"/>
            <ac:spMk id="3" creationId="{F78B6A01-5CD0-C080-08DE-E8C976F2193E}"/>
          </ac:spMkLst>
        </pc:spChg>
        <pc:spChg chg="mod">
          <ac:chgData name="Leo Davis" userId="30823134fafc70ea" providerId="LiveId" clId="{A25FC2E3-76AC-407C-BAED-79D8CDEB7481}" dt="2022-12-06T21:19:14.142" v="3214" actId="20577"/>
          <ac:spMkLst>
            <pc:docMk/>
            <pc:sldMk cId="4085625722" sldId="357"/>
            <ac:spMk id="5" creationId="{F1347A0B-294F-41D3-92EF-7FC976CD29AD}"/>
          </ac:spMkLst>
        </pc:spChg>
      </pc:sldChg>
      <pc:sldChg chg="modSp add mod">
        <pc:chgData name="Leo Davis" userId="30823134fafc70ea" providerId="LiveId" clId="{A25FC2E3-76AC-407C-BAED-79D8CDEB7481}" dt="2022-12-06T21:23:30.163" v="3554" actId="20577"/>
        <pc:sldMkLst>
          <pc:docMk/>
          <pc:sldMk cId="973851091" sldId="358"/>
        </pc:sldMkLst>
        <pc:spChg chg="mod">
          <ac:chgData name="Leo Davis" userId="30823134fafc70ea" providerId="LiveId" clId="{A25FC2E3-76AC-407C-BAED-79D8CDEB7481}" dt="2022-12-06T02:35:40.619" v="719" actId="20577"/>
          <ac:spMkLst>
            <pc:docMk/>
            <pc:sldMk cId="973851091" sldId="358"/>
            <ac:spMk id="3" creationId="{F78B6A01-5CD0-C080-08DE-E8C976F2193E}"/>
          </ac:spMkLst>
        </pc:spChg>
        <pc:spChg chg="mod">
          <ac:chgData name="Leo Davis" userId="30823134fafc70ea" providerId="LiveId" clId="{A25FC2E3-76AC-407C-BAED-79D8CDEB7481}" dt="2022-12-06T21:23:30.163" v="3554" actId="20577"/>
          <ac:spMkLst>
            <pc:docMk/>
            <pc:sldMk cId="973851091" sldId="358"/>
            <ac:spMk id="5" creationId="{F1347A0B-294F-41D3-92EF-7FC976CD29AD}"/>
          </ac:spMkLst>
        </pc:spChg>
      </pc:sldChg>
      <pc:sldChg chg="addSp delSp modSp add mod ord addCm modNotesTx">
        <pc:chgData name="Leo Davis" userId="30823134fafc70ea" providerId="LiveId" clId="{A25FC2E3-76AC-407C-BAED-79D8CDEB7481}" dt="2022-12-06T23:39:45.690" v="3901" actId="1076"/>
        <pc:sldMkLst>
          <pc:docMk/>
          <pc:sldMk cId="2225319703" sldId="359"/>
        </pc:sldMkLst>
        <pc:spChg chg="add mod">
          <ac:chgData name="Leo Davis" userId="30823134fafc70ea" providerId="LiveId" clId="{A25FC2E3-76AC-407C-BAED-79D8CDEB7481}" dt="2022-12-06T23:39:45.690" v="3901" actId="1076"/>
          <ac:spMkLst>
            <pc:docMk/>
            <pc:sldMk cId="2225319703" sldId="359"/>
            <ac:spMk id="2" creationId="{99E945B1-CA18-2D84-C920-591A851C73C5}"/>
          </ac:spMkLst>
        </pc:spChg>
        <pc:spChg chg="del">
          <ac:chgData name="Leo Davis" userId="30823134fafc70ea" providerId="LiveId" clId="{A25FC2E3-76AC-407C-BAED-79D8CDEB7481}" dt="2022-12-06T02:41:25.027" v="779" actId="478"/>
          <ac:spMkLst>
            <pc:docMk/>
            <pc:sldMk cId="2225319703" sldId="359"/>
            <ac:spMk id="2" creationId="{E215776D-30BD-7161-A39E-CE1B2F000A8B}"/>
          </ac:spMkLst>
        </pc:spChg>
        <pc:spChg chg="mod">
          <ac:chgData name="Leo Davis" userId="30823134fafc70ea" providerId="LiveId" clId="{A25FC2E3-76AC-407C-BAED-79D8CDEB7481}" dt="2022-12-06T09:41:16.180" v="1170" actId="20577"/>
          <ac:spMkLst>
            <pc:docMk/>
            <pc:sldMk cId="2225319703" sldId="359"/>
            <ac:spMk id="3" creationId="{6289432B-8210-CBC9-5651-8AD4D98E3259}"/>
          </ac:spMkLst>
        </pc:spChg>
        <pc:spChg chg="mod">
          <ac:chgData name="Leo Davis" userId="30823134fafc70ea" providerId="LiveId" clId="{A25FC2E3-76AC-407C-BAED-79D8CDEB7481}" dt="2022-12-06T10:46:03.704" v="1932" actId="20577"/>
          <ac:spMkLst>
            <pc:docMk/>
            <pc:sldMk cId="2225319703" sldId="359"/>
            <ac:spMk id="4" creationId="{FB28933B-335A-502C-79C7-C86B4B0A9729}"/>
          </ac:spMkLst>
        </pc:spChg>
        <pc:spChg chg="add mod">
          <ac:chgData name="Leo Davis" userId="30823134fafc70ea" providerId="LiveId" clId="{A25FC2E3-76AC-407C-BAED-79D8CDEB7481}" dt="2022-12-06T09:41:54.738" v="1178" actId="1076"/>
          <ac:spMkLst>
            <pc:docMk/>
            <pc:sldMk cId="2225319703" sldId="359"/>
            <ac:spMk id="6" creationId="{519C8E2B-2327-FBCB-189C-E0BDC17412FF}"/>
          </ac:spMkLst>
        </pc:spChg>
        <pc:spChg chg="add mod">
          <ac:chgData name="Leo Davis" userId="30823134fafc70ea" providerId="LiveId" clId="{A25FC2E3-76AC-407C-BAED-79D8CDEB7481}" dt="2022-12-06T09:41:59.026" v="1179" actId="1076"/>
          <ac:spMkLst>
            <pc:docMk/>
            <pc:sldMk cId="2225319703" sldId="359"/>
            <ac:spMk id="7" creationId="{37D02522-91BB-4F53-F53B-3B5503A4B39E}"/>
          </ac:spMkLst>
        </pc:spChg>
        <pc:spChg chg="add mod">
          <ac:chgData name="Leo Davis" userId="30823134fafc70ea" providerId="LiveId" clId="{A25FC2E3-76AC-407C-BAED-79D8CDEB7481}" dt="2022-12-06T11:02:13.444" v="1987" actId="20577"/>
          <ac:spMkLst>
            <pc:docMk/>
            <pc:sldMk cId="2225319703" sldId="359"/>
            <ac:spMk id="8" creationId="{82CF8219-2CCF-26EB-BD91-902DAC1D1819}"/>
          </ac:spMkLst>
        </pc:spChg>
        <pc:spChg chg="add mod">
          <ac:chgData name="Leo Davis" userId="30823134fafc70ea" providerId="LiveId" clId="{A25FC2E3-76AC-407C-BAED-79D8CDEB7481}" dt="2022-12-06T10:41:24.567" v="1886" actId="20577"/>
          <ac:spMkLst>
            <pc:docMk/>
            <pc:sldMk cId="2225319703" sldId="359"/>
            <ac:spMk id="9" creationId="{4EC1FA70-A336-A83B-52DC-9D1EF49248E1}"/>
          </ac:spMkLst>
        </pc:spChg>
        <pc:spChg chg="add del mod">
          <ac:chgData name="Leo Davis" userId="30823134fafc70ea" providerId="LiveId" clId="{A25FC2E3-76AC-407C-BAED-79D8CDEB7481}" dt="2022-12-06T10:16:07.426" v="1185" actId="21"/>
          <ac:spMkLst>
            <pc:docMk/>
            <pc:sldMk cId="2225319703" sldId="359"/>
            <ac:spMk id="10" creationId="{6B5E00E6-DB65-9C31-F31C-5AD7CBCC2D71}"/>
          </ac:spMkLst>
        </pc:spChg>
        <pc:spChg chg="add del mod">
          <ac:chgData name="Leo Davis" userId="30823134fafc70ea" providerId="LiveId" clId="{A25FC2E3-76AC-407C-BAED-79D8CDEB7481}" dt="2022-12-06T10:20:22.458" v="1190"/>
          <ac:spMkLst>
            <pc:docMk/>
            <pc:sldMk cId="2225319703" sldId="359"/>
            <ac:spMk id="11" creationId="{4789E60A-C632-7458-3079-651BE65B0A6C}"/>
          </ac:spMkLst>
        </pc:spChg>
        <pc:spChg chg="add del mod">
          <ac:chgData name="Leo Davis" userId="30823134fafc70ea" providerId="LiveId" clId="{A25FC2E3-76AC-407C-BAED-79D8CDEB7481}" dt="2022-12-06T10:20:21.956" v="1189"/>
          <ac:spMkLst>
            <pc:docMk/>
            <pc:sldMk cId="2225319703" sldId="359"/>
            <ac:spMk id="12" creationId="{E3594E1A-2483-37CF-9238-3E4D57BE3CC7}"/>
          </ac:spMkLst>
        </pc:spChg>
        <pc:spChg chg="add del mod">
          <ac:chgData name="Leo Davis" userId="30823134fafc70ea" providerId="LiveId" clId="{A25FC2E3-76AC-407C-BAED-79D8CDEB7481}" dt="2022-12-06T10:20:32.067" v="1192"/>
          <ac:spMkLst>
            <pc:docMk/>
            <pc:sldMk cId="2225319703" sldId="359"/>
            <ac:spMk id="13" creationId="{7B5564BE-1598-E82F-A805-D390C2FF6156}"/>
          </ac:spMkLst>
        </pc:spChg>
      </pc:sldChg>
      <pc:sldChg chg="addSp modSp add mod">
        <pc:chgData name="Leo Davis" userId="30823134fafc70ea" providerId="LiveId" clId="{A25FC2E3-76AC-407C-BAED-79D8CDEB7481}" dt="2022-12-06T11:02:39.219" v="2009" actId="255"/>
        <pc:sldMkLst>
          <pc:docMk/>
          <pc:sldMk cId="1718990643" sldId="360"/>
        </pc:sldMkLst>
        <pc:spChg chg="mod">
          <ac:chgData name="Leo Davis" userId="30823134fafc70ea" providerId="LiveId" clId="{A25FC2E3-76AC-407C-BAED-79D8CDEB7481}" dt="2022-12-06T11:01:17.692" v="1955" actId="6549"/>
          <ac:spMkLst>
            <pc:docMk/>
            <pc:sldMk cId="1718990643" sldId="360"/>
            <ac:spMk id="2" creationId="{FCD59231-AFD9-FF73-A028-4300B276C590}"/>
          </ac:spMkLst>
        </pc:spChg>
        <pc:spChg chg="mod">
          <ac:chgData name="Leo Davis" userId="30823134fafc70ea" providerId="LiveId" clId="{A25FC2E3-76AC-407C-BAED-79D8CDEB7481}" dt="2022-12-06T11:02:39.219" v="2009" actId="255"/>
          <ac:spMkLst>
            <pc:docMk/>
            <pc:sldMk cId="1718990643" sldId="360"/>
            <ac:spMk id="3" creationId="{F62EC873-C22B-9A80-9DDC-B01B944B3CEF}"/>
          </ac:spMkLst>
        </pc:spChg>
        <pc:picChg chg="add mod">
          <ac:chgData name="Leo Davis" userId="30823134fafc70ea" providerId="LiveId" clId="{A25FC2E3-76AC-407C-BAED-79D8CDEB7481}" dt="2022-12-06T11:01:21.154" v="1956" actId="1076"/>
          <ac:picMkLst>
            <pc:docMk/>
            <pc:sldMk cId="1718990643" sldId="360"/>
            <ac:picMk id="7" creationId="{BDD3905D-A937-6C18-4DB4-EF4BB9EC83E1}"/>
          </ac:picMkLst>
        </pc:picChg>
      </pc:sldChg>
      <pc:sldChg chg="addSp delSp modSp add mod">
        <pc:chgData name="Leo Davis" userId="30823134fafc70ea" providerId="LiveId" clId="{A25FC2E3-76AC-407C-BAED-79D8CDEB7481}" dt="2022-12-06T11:05:54.482" v="2023" actId="1076"/>
        <pc:sldMkLst>
          <pc:docMk/>
          <pc:sldMk cId="2238348943" sldId="361"/>
        </pc:sldMkLst>
        <pc:spChg chg="del">
          <ac:chgData name="Leo Davis" userId="30823134fafc70ea" providerId="LiveId" clId="{A25FC2E3-76AC-407C-BAED-79D8CDEB7481}" dt="2022-12-06T11:05:35.460" v="2019" actId="22"/>
          <ac:spMkLst>
            <pc:docMk/>
            <pc:sldMk cId="2238348943" sldId="361"/>
            <ac:spMk id="2" creationId="{FCD59231-AFD9-FF73-A028-4300B276C590}"/>
          </ac:spMkLst>
        </pc:spChg>
        <pc:spChg chg="mod">
          <ac:chgData name="Leo Davis" userId="30823134fafc70ea" providerId="LiveId" clId="{A25FC2E3-76AC-407C-BAED-79D8CDEB7481}" dt="2022-12-06T11:03:00.050" v="2017" actId="255"/>
          <ac:spMkLst>
            <pc:docMk/>
            <pc:sldMk cId="2238348943" sldId="361"/>
            <ac:spMk id="3" creationId="{F62EC873-C22B-9A80-9DDC-B01B944B3CEF}"/>
          </ac:spMkLst>
        </pc:spChg>
        <pc:picChg chg="del">
          <ac:chgData name="Leo Davis" userId="30823134fafc70ea" providerId="LiveId" clId="{A25FC2E3-76AC-407C-BAED-79D8CDEB7481}" dt="2022-12-06T11:05:32.792" v="2018" actId="478"/>
          <ac:picMkLst>
            <pc:docMk/>
            <pc:sldMk cId="2238348943" sldId="361"/>
            <ac:picMk id="7" creationId="{BDD3905D-A937-6C18-4DB4-EF4BB9EC83E1}"/>
          </ac:picMkLst>
        </pc:picChg>
        <pc:picChg chg="add mod ord">
          <ac:chgData name="Leo Davis" userId="30823134fafc70ea" providerId="LiveId" clId="{A25FC2E3-76AC-407C-BAED-79D8CDEB7481}" dt="2022-12-06T11:05:54.482" v="2023" actId="1076"/>
          <ac:picMkLst>
            <pc:docMk/>
            <pc:sldMk cId="2238348943" sldId="361"/>
            <ac:picMk id="8" creationId="{E92DB872-4CAD-CF35-1A33-7226B09EEF00}"/>
          </ac:picMkLst>
        </pc:picChg>
      </pc:sldChg>
      <pc:sldChg chg="add del">
        <pc:chgData name="Leo Davis" userId="30823134fafc70ea" providerId="LiveId" clId="{A25FC2E3-76AC-407C-BAED-79D8CDEB7481}" dt="2022-12-06T22:19:03.178" v="3817" actId="2696"/>
        <pc:sldMkLst>
          <pc:docMk/>
          <pc:sldMk cId="3068972936" sldId="362"/>
        </pc:sldMkLst>
      </pc:sldChg>
      <pc:sldChg chg="addSp delSp modSp add mod">
        <pc:chgData name="Leo Davis" userId="30823134fafc70ea" providerId="LiveId" clId="{A25FC2E3-76AC-407C-BAED-79D8CDEB7481}" dt="2022-12-06T11:34:13.728" v="2488" actId="22"/>
        <pc:sldMkLst>
          <pc:docMk/>
          <pc:sldMk cId="517439475" sldId="363"/>
        </pc:sldMkLst>
        <pc:spChg chg="del">
          <ac:chgData name="Leo Davis" userId="30823134fafc70ea" providerId="LiveId" clId="{A25FC2E3-76AC-407C-BAED-79D8CDEB7481}" dt="2022-12-06T11:34:13.728" v="2488" actId="22"/>
          <ac:spMkLst>
            <pc:docMk/>
            <pc:sldMk cId="517439475" sldId="363"/>
            <ac:spMk id="2" creationId="{E215776D-30BD-7161-A39E-CE1B2F000A8B}"/>
          </ac:spMkLst>
        </pc:spChg>
        <pc:picChg chg="add mod ord">
          <ac:chgData name="Leo Davis" userId="30823134fafc70ea" providerId="LiveId" clId="{A25FC2E3-76AC-407C-BAED-79D8CDEB7481}" dt="2022-12-06T11:34:13.728" v="2488" actId="22"/>
          <ac:picMkLst>
            <pc:docMk/>
            <pc:sldMk cId="517439475" sldId="363"/>
            <ac:picMk id="7" creationId="{BA67E61E-D26D-825A-900E-51962ED36683}"/>
          </ac:picMkLst>
        </pc:picChg>
      </pc:sldChg>
      <pc:sldChg chg="new del">
        <pc:chgData name="Leo Davis" userId="30823134fafc70ea" providerId="LiveId" clId="{A25FC2E3-76AC-407C-BAED-79D8CDEB7481}" dt="2022-12-06T21:14:49.823" v="2736" actId="47"/>
        <pc:sldMkLst>
          <pc:docMk/>
          <pc:sldMk cId="2489206052" sldId="364"/>
        </pc:sldMkLst>
      </pc:sldChg>
      <pc:sldChg chg="modSp new mod">
        <pc:chgData name="Leo Davis" userId="30823134fafc70ea" providerId="LiveId" clId="{A25FC2E3-76AC-407C-BAED-79D8CDEB7481}" dt="2022-12-06T21:16:31.344" v="3005" actId="20577"/>
        <pc:sldMkLst>
          <pc:docMk/>
          <pc:sldMk cId="3096393802" sldId="365"/>
        </pc:sldMkLst>
        <pc:spChg chg="mod">
          <ac:chgData name="Leo Davis" userId="30823134fafc70ea" providerId="LiveId" clId="{A25FC2E3-76AC-407C-BAED-79D8CDEB7481}" dt="2022-12-06T21:14:58.236" v="2746" actId="20577"/>
          <ac:spMkLst>
            <pc:docMk/>
            <pc:sldMk cId="3096393802" sldId="365"/>
            <ac:spMk id="2" creationId="{4351F251-CDC0-A8CA-2936-6714DF46BA30}"/>
          </ac:spMkLst>
        </pc:spChg>
        <pc:spChg chg="mod">
          <ac:chgData name="Leo Davis" userId="30823134fafc70ea" providerId="LiveId" clId="{A25FC2E3-76AC-407C-BAED-79D8CDEB7481}" dt="2022-12-06T21:15:11.677" v="2774" actId="20577"/>
          <ac:spMkLst>
            <pc:docMk/>
            <pc:sldMk cId="3096393802" sldId="365"/>
            <ac:spMk id="3" creationId="{BF56DAC2-13D1-E79A-D33D-FDA9DFB1CD43}"/>
          </ac:spMkLst>
        </pc:spChg>
        <pc:spChg chg="mod">
          <ac:chgData name="Leo Davis" userId="30823134fafc70ea" providerId="LiveId" clId="{A25FC2E3-76AC-407C-BAED-79D8CDEB7481}" dt="2022-12-06T21:16:31.344" v="3005" actId="20577"/>
          <ac:spMkLst>
            <pc:docMk/>
            <pc:sldMk cId="3096393802" sldId="365"/>
            <ac:spMk id="4" creationId="{C59E5C59-B673-28D4-471B-562500942110}"/>
          </ac:spMkLst>
        </pc:spChg>
      </pc:sldChg>
      <pc:sldChg chg="addSp delSp modSp new mod ord">
        <pc:chgData name="Leo Davis" userId="30823134fafc70ea" providerId="LiveId" clId="{A25FC2E3-76AC-407C-BAED-79D8CDEB7481}" dt="2022-12-06T22:18:52.335" v="3815"/>
        <pc:sldMkLst>
          <pc:docMk/>
          <pc:sldMk cId="683068959" sldId="366"/>
        </pc:sldMkLst>
        <pc:spChg chg="del">
          <ac:chgData name="Leo Davis" userId="30823134fafc70ea" providerId="LiveId" clId="{A25FC2E3-76AC-407C-BAED-79D8CDEB7481}" dt="2022-12-06T22:17:55.885" v="3807" actId="478"/>
          <ac:spMkLst>
            <pc:docMk/>
            <pc:sldMk cId="683068959" sldId="366"/>
            <ac:spMk id="2" creationId="{1343637B-5FB6-9AF5-6A12-B8A0D6DF4DF0}"/>
          </ac:spMkLst>
        </pc:spChg>
        <pc:spChg chg="mod">
          <ac:chgData name="Leo Davis" userId="30823134fafc70ea" providerId="LiveId" clId="{A25FC2E3-76AC-407C-BAED-79D8CDEB7481}" dt="2022-12-06T22:18:52.335" v="3815"/>
          <ac:spMkLst>
            <pc:docMk/>
            <pc:sldMk cId="683068959" sldId="366"/>
            <ac:spMk id="3" creationId="{9A59E360-E10E-67BA-E3B6-080EF966DDBD}"/>
          </ac:spMkLst>
        </pc:spChg>
        <pc:picChg chg="add mod">
          <ac:chgData name="Leo Davis" userId="30823134fafc70ea" providerId="LiveId" clId="{A25FC2E3-76AC-407C-BAED-79D8CDEB7481}" dt="2022-12-06T22:18:08.441" v="3811" actId="1076"/>
          <ac:picMkLst>
            <pc:docMk/>
            <pc:sldMk cId="683068959" sldId="366"/>
            <ac:picMk id="7" creationId="{0B7AB13A-CFF3-430A-7179-C25C84AE2ED5}"/>
          </ac:picMkLst>
        </pc:picChg>
      </pc:sldChg>
      <pc:sldChg chg="new del">
        <pc:chgData name="Leo Davis" userId="30823134fafc70ea" providerId="LiveId" clId="{A25FC2E3-76AC-407C-BAED-79D8CDEB7481}" dt="2022-12-06T21:17:45.782" v="3011" actId="47"/>
        <pc:sldMkLst>
          <pc:docMk/>
          <pc:sldMk cId="1343013014" sldId="366"/>
        </pc:sldMkLst>
      </pc:sldChg>
      <pc:sldChg chg="new del">
        <pc:chgData name="Leo Davis" userId="30823134fafc70ea" providerId="LiveId" clId="{A25FC2E3-76AC-407C-BAED-79D8CDEB7481}" dt="2022-12-06T21:17:47.763" v="3012" actId="47"/>
        <pc:sldMkLst>
          <pc:docMk/>
          <pc:sldMk cId="1532976273" sldId="367"/>
        </pc:sldMkLst>
      </pc:sldChg>
      <pc:sldChg chg="new del">
        <pc:chgData name="Leo Davis" userId="30823134fafc70ea" providerId="LiveId" clId="{A25FC2E3-76AC-407C-BAED-79D8CDEB7481}" dt="2022-12-06T22:18:36.873" v="3814" actId="47"/>
        <pc:sldMkLst>
          <pc:docMk/>
          <pc:sldMk cId="1668259635" sldId="367"/>
        </pc:sldMkLst>
      </pc:sldChg>
      <pc:sldChg chg="modSp mod">
        <pc:chgData name="Leo Davis" userId="30823134fafc70ea" providerId="LiveId" clId="{A25FC2E3-76AC-407C-BAED-79D8CDEB7481}" dt="2022-12-07T01:10:01.277" v="3936" actId="1076"/>
        <pc:sldMkLst>
          <pc:docMk/>
          <pc:sldMk cId="3569452175" sldId="367"/>
        </pc:sldMkLst>
        <pc:picChg chg="mod modCrop">
          <ac:chgData name="Leo Davis" userId="30823134fafc70ea" providerId="LiveId" clId="{A25FC2E3-76AC-407C-BAED-79D8CDEB7481}" dt="2022-12-07T01:10:01.277" v="3936" actId="1076"/>
          <ac:picMkLst>
            <pc:docMk/>
            <pc:sldMk cId="3569452175" sldId="367"/>
            <ac:picMk id="6" creationId="{32CA1D05-455A-D0F5-B64F-1B8A64200A77}"/>
          </ac:picMkLst>
        </pc:picChg>
      </pc:sldChg>
      <pc:sldChg chg="new del">
        <pc:chgData name="Leo Davis" userId="30823134fafc70ea" providerId="LiveId" clId="{A25FC2E3-76AC-407C-BAED-79D8CDEB7481}" dt="2022-12-06T21:17:50.289" v="3013" actId="47"/>
        <pc:sldMkLst>
          <pc:docMk/>
          <pc:sldMk cId="4221602687" sldId="368"/>
        </pc:sldMkLst>
      </pc:sldChg>
      <pc:sldChg chg="modSp mod">
        <pc:chgData name="Leo Davis" userId="30823134fafc70ea" providerId="LiveId" clId="{A25FC2E3-76AC-407C-BAED-79D8CDEB7481}" dt="2022-12-07T01:08:29.101" v="3918" actId="732"/>
        <pc:sldMkLst>
          <pc:docMk/>
          <pc:sldMk cId="2957435792" sldId="369"/>
        </pc:sldMkLst>
        <pc:picChg chg="mod modCrop">
          <ac:chgData name="Leo Davis" userId="30823134fafc70ea" providerId="LiveId" clId="{A25FC2E3-76AC-407C-BAED-79D8CDEB7481}" dt="2022-12-07T01:08:29.101" v="3918" actId="732"/>
          <ac:picMkLst>
            <pc:docMk/>
            <pc:sldMk cId="2957435792" sldId="369"/>
            <ac:picMk id="6" creationId="{39A15782-1052-042D-1F07-F4581BE9DB10}"/>
          </ac:picMkLst>
        </pc:picChg>
      </pc:sldChg>
      <pc:sldChg chg="new del">
        <pc:chgData name="Leo Davis" userId="30823134fafc70ea" providerId="LiveId" clId="{A25FC2E3-76AC-407C-BAED-79D8CDEB7481}" dt="2022-12-06T21:17:52.686" v="3014" actId="47"/>
        <pc:sldMkLst>
          <pc:docMk/>
          <pc:sldMk cId="4227212069" sldId="369"/>
        </pc:sldMkLst>
      </pc:sldChg>
      <pc:sldChg chg="modSp mod">
        <pc:chgData name="Leo Davis" userId="30823134fafc70ea" providerId="LiveId" clId="{A25FC2E3-76AC-407C-BAED-79D8CDEB7481}" dt="2022-12-07T01:08:15.717" v="3917" actId="1076"/>
        <pc:sldMkLst>
          <pc:docMk/>
          <pc:sldMk cId="141000802" sldId="370"/>
        </pc:sldMkLst>
        <pc:picChg chg="mod modCrop">
          <ac:chgData name="Leo Davis" userId="30823134fafc70ea" providerId="LiveId" clId="{A25FC2E3-76AC-407C-BAED-79D8CDEB7481}" dt="2022-12-07T01:08:15.717" v="3917" actId="1076"/>
          <ac:picMkLst>
            <pc:docMk/>
            <pc:sldMk cId="141000802" sldId="370"/>
            <ac:picMk id="6" creationId="{23CBAD83-4818-E3C2-FF94-EF12A105C9FC}"/>
          </ac:picMkLst>
        </pc:picChg>
      </pc:sldChg>
      <pc:sldChg chg="modSp mod">
        <pc:chgData name="Leo Davis" userId="30823134fafc70ea" providerId="LiveId" clId="{A25FC2E3-76AC-407C-BAED-79D8CDEB7481}" dt="2022-12-07T01:09:12.136" v="3929" actId="1076"/>
        <pc:sldMkLst>
          <pc:docMk/>
          <pc:sldMk cId="2010107210" sldId="371"/>
        </pc:sldMkLst>
        <pc:picChg chg="mod modCrop">
          <ac:chgData name="Leo Davis" userId="30823134fafc70ea" providerId="LiveId" clId="{A25FC2E3-76AC-407C-BAED-79D8CDEB7481}" dt="2022-12-07T01:09:12.136" v="3929" actId="1076"/>
          <ac:picMkLst>
            <pc:docMk/>
            <pc:sldMk cId="2010107210" sldId="371"/>
            <ac:picMk id="6" creationId="{02878814-8300-B9FF-99BB-4887069EED0B}"/>
          </ac:picMkLst>
        </pc:picChg>
      </pc:sldChg>
    </pc:docChg>
  </pc:docChgLst>
  <pc:docChgLst>
    <pc:chgData name="Guest User" providerId="Windows Live" clId="Web-{09426010-C801-496A-9DE7-0FF28FC34E36}"/>
    <pc:docChg chg="addSld modSld">
      <pc:chgData name="Guest User" userId="" providerId="Windows Live" clId="Web-{09426010-C801-496A-9DE7-0FF28FC34E36}" dt="2022-12-07T00:32:03.364" v="34" actId="14100"/>
      <pc:docMkLst>
        <pc:docMk/>
      </pc:docMkLst>
      <pc:sldChg chg="addSp delSp modSp new">
        <pc:chgData name="Guest User" userId="" providerId="Windows Live" clId="Web-{09426010-C801-496A-9DE7-0FF28FC34E36}" dt="2022-12-07T00:31:14.456" v="15" actId="14100"/>
        <pc:sldMkLst>
          <pc:docMk/>
          <pc:sldMk cId="2957435792" sldId="369"/>
        </pc:sldMkLst>
        <pc:spChg chg="del">
          <ac:chgData name="Guest User" userId="" providerId="Windows Live" clId="Web-{09426010-C801-496A-9DE7-0FF28FC34E36}" dt="2022-12-07T00:30:51.705" v="1"/>
          <ac:spMkLst>
            <pc:docMk/>
            <pc:sldMk cId="2957435792" sldId="369"/>
            <ac:spMk id="2" creationId="{3F6E8D3C-75C9-5C36-4804-45F989490F40}"/>
          </ac:spMkLst>
        </pc:spChg>
        <pc:spChg chg="mod">
          <ac:chgData name="Guest User" userId="" providerId="Windows Live" clId="Web-{09426010-C801-496A-9DE7-0FF28FC34E36}" dt="2022-12-07T00:30:58.065" v="12" actId="20577"/>
          <ac:spMkLst>
            <pc:docMk/>
            <pc:sldMk cId="2957435792" sldId="369"/>
            <ac:spMk id="3" creationId="{4766BD23-5BB2-50EC-FC69-B0527B3F11B4}"/>
          </ac:spMkLst>
        </pc:spChg>
        <pc:picChg chg="add mod">
          <ac:chgData name="Guest User" userId="" providerId="Windows Live" clId="Web-{09426010-C801-496A-9DE7-0FF28FC34E36}" dt="2022-12-07T00:31:14.456" v="15" actId="14100"/>
          <ac:picMkLst>
            <pc:docMk/>
            <pc:sldMk cId="2957435792" sldId="369"/>
            <ac:picMk id="6" creationId="{39A15782-1052-042D-1F07-F4581BE9DB10}"/>
          </ac:picMkLst>
        </pc:picChg>
      </pc:sldChg>
      <pc:sldChg chg="addSp delSp modSp new">
        <pc:chgData name="Guest User" userId="" providerId="Windows Live" clId="Web-{09426010-C801-496A-9DE7-0FF28FC34E36}" dt="2022-12-07T00:31:39.441" v="25" actId="14100"/>
        <pc:sldMkLst>
          <pc:docMk/>
          <pc:sldMk cId="141000802" sldId="370"/>
        </pc:sldMkLst>
        <pc:spChg chg="del">
          <ac:chgData name="Guest User" userId="" providerId="Windows Live" clId="Web-{09426010-C801-496A-9DE7-0FF28FC34E36}" dt="2022-12-07T00:31:35.082" v="23"/>
          <ac:spMkLst>
            <pc:docMk/>
            <pc:sldMk cId="141000802" sldId="370"/>
            <ac:spMk id="2" creationId="{5BAB40B6-9905-B507-CB86-1ECCDD95FA42}"/>
          </ac:spMkLst>
        </pc:spChg>
        <pc:spChg chg="mod">
          <ac:chgData name="Guest User" userId="" providerId="Windows Live" clId="Web-{09426010-C801-496A-9DE7-0FF28FC34E36}" dt="2022-12-07T00:31:23.394" v="22" actId="20577"/>
          <ac:spMkLst>
            <pc:docMk/>
            <pc:sldMk cId="141000802" sldId="370"/>
            <ac:spMk id="3" creationId="{2E1888E0-4D8E-B5DE-CB90-79776FB1B812}"/>
          </ac:spMkLst>
        </pc:spChg>
        <pc:picChg chg="add mod ord">
          <ac:chgData name="Guest User" userId="" providerId="Windows Live" clId="Web-{09426010-C801-496A-9DE7-0FF28FC34E36}" dt="2022-12-07T00:31:39.441" v="25" actId="14100"/>
          <ac:picMkLst>
            <pc:docMk/>
            <pc:sldMk cId="141000802" sldId="370"/>
            <ac:picMk id="6" creationId="{23CBAD83-4818-E3C2-FF94-EF12A105C9FC}"/>
          </ac:picMkLst>
        </pc:picChg>
      </pc:sldChg>
      <pc:sldChg chg="addSp delSp modSp new">
        <pc:chgData name="Guest User" userId="" providerId="Windows Live" clId="Web-{09426010-C801-496A-9DE7-0FF28FC34E36}" dt="2022-12-07T00:32:03.364" v="34" actId="14100"/>
        <pc:sldMkLst>
          <pc:docMk/>
          <pc:sldMk cId="2010107210" sldId="371"/>
        </pc:sldMkLst>
        <pc:spChg chg="del">
          <ac:chgData name="Guest User" userId="" providerId="Windows Live" clId="Web-{09426010-C801-496A-9DE7-0FF28FC34E36}" dt="2022-12-07T00:31:58.364" v="32"/>
          <ac:spMkLst>
            <pc:docMk/>
            <pc:sldMk cId="2010107210" sldId="371"/>
            <ac:spMk id="2" creationId="{CB1B4A58-7D0C-4234-70E2-2FB27C53ACE8}"/>
          </ac:spMkLst>
        </pc:spChg>
        <pc:spChg chg="mod">
          <ac:chgData name="Guest User" userId="" providerId="Windows Live" clId="Web-{09426010-C801-496A-9DE7-0FF28FC34E36}" dt="2022-12-07T00:31:48.645" v="31" actId="20577"/>
          <ac:spMkLst>
            <pc:docMk/>
            <pc:sldMk cId="2010107210" sldId="371"/>
            <ac:spMk id="3" creationId="{0D47D91C-C620-2E03-27AD-EA9D829BE777}"/>
          </ac:spMkLst>
        </pc:spChg>
        <pc:picChg chg="add mod ord">
          <ac:chgData name="Guest User" userId="" providerId="Windows Live" clId="Web-{09426010-C801-496A-9DE7-0FF28FC34E36}" dt="2022-12-07T00:32:03.364" v="34" actId="14100"/>
          <ac:picMkLst>
            <pc:docMk/>
            <pc:sldMk cId="2010107210" sldId="371"/>
            <ac:picMk id="6" creationId="{02878814-8300-B9FF-99BB-4887069EED0B}"/>
          </ac:picMkLst>
        </pc:picChg>
      </pc:sldChg>
    </pc:docChg>
  </pc:docChgLst>
</pc:chgInfo>
</file>

<file path=ppt/comments/modernComment_167_84A3AF1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5DD2656-38CE-42CD-A949-A57B78C9DC82}" authorId="{33F04FCB-C75F-1304-D508-E87E9C527E9E}" status="resolved" created="2022-12-06T10:19:43.479" complete="100000">
    <pc:sldMkLst xmlns:pc="http://schemas.microsoft.com/office/powerpoint/2013/main/command">
      <pc:docMk/>
      <pc:sldMk cId="2225319703" sldId="359"/>
    </pc:sldMkLst>
    <p188:txBody>
      <a:bodyPr/>
      <a:lstStyle/>
      <a:p>
        <a:r>
          <a:rPr lang="en-US"/>
          <a:t>test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 using Twitter data, is used to research hate-speech detection.  The classifiers utilized in the original dataset  hate speech, offensive, and neither.  Note:  Due to the nature of the study, we wanted prompt the audience that this dataset contains text that can be considered to be vulgar, racist, sexist, homophobic, and/or generally offensive.  </a:t>
            </a:r>
          </a:p>
          <a:p>
            <a:endParaRPr lang="en-US" dirty="0"/>
          </a:p>
          <a:p>
            <a:r>
              <a:rPr lang="en-US" dirty="0"/>
              <a:t>24784 Tweets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514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Deleted index columns.</a:t>
            </a:r>
          </a:p>
          <a:p>
            <a:r>
              <a:rPr lang="en-US" dirty="0"/>
              <a:t>Added cleaned / tokenized tweets</a:t>
            </a:r>
          </a:p>
          <a:p>
            <a:r>
              <a:rPr lang="en-US" dirty="0"/>
              <a:t>Tokenization didn’t remove the usernames and retweet tags.</a:t>
            </a:r>
          </a:p>
          <a:p>
            <a:r>
              <a:rPr lang="en-US" dirty="0"/>
              <a:t>Used regular expressions to remove the usernames and RT tags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29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7_84A3AF1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600" dirty="0"/>
              <a:t>HATE SPEECH ANALYSIS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49427"/>
            <a:ext cx="12191997" cy="781119"/>
          </a:xfrm>
        </p:spPr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Mahederemariam Dagne</a:t>
            </a:r>
          </a:p>
          <a:p>
            <a:r>
              <a:rPr lang="en-US" dirty="0"/>
              <a:t>Napoleon Davis II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02878814-8300-B9FF-99BB-4887069EED0B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 rotWithShape="1">
          <a:blip r:embed="rId2"/>
          <a:srcRect l="1077" t="2757" r="14857" b="7453"/>
          <a:stretch/>
        </p:blipFill>
        <p:spPr>
          <a:xfrm>
            <a:off x="1783038" y="1690688"/>
            <a:ext cx="8625924" cy="433577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D47D91C-C620-2E03-27AD-EA9D829BE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Biome"/>
              </a:rPr>
              <a:t>Neither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7C8261-A5E6-EF6B-7495-E98A6441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5AD66-1EDA-2454-B6FB-B5011E051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07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8D1BD37-545A-1D24-D478-AF259676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Hate Speech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347A0B-294F-41D3-92EF-7FC976CD29A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49349" y="1684777"/>
            <a:ext cx="10515601" cy="4541421"/>
          </a:xfrm>
          <a:solidFill>
            <a:schemeClr val="bg2">
              <a:alpha val="0"/>
            </a:schemeClr>
          </a:solidFill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Trained and Evaluated Data Model</a:t>
            </a:r>
          </a:p>
          <a:p>
            <a:pPr lvl="1" indent="0">
              <a:buNone/>
            </a:pPr>
            <a:endParaRPr lang="en-US" spc="200" dirty="0"/>
          </a:p>
          <a:p>
            <a:pPr marL="1083310" lvl="1" indent="-283210"/>
            <a:r>
              <a:rPr lang="en-US" spc="200" dirty="0"/>
              <a:t>Naïve Bayes Algorithm</a:t>
            </a:r>
            <a:endParaRPr lang="en-US" spc="200"/>
          </a:p>
          <a:p>
            <a:pPr marL="1083310" lvl="1" indent="-283210"/>
            <a:r>
              <a:rPr lang="en-US" spc="200" dirty="0"/>
              <a:t>Evaluated individual words</a:t>
            </a:r>
            <a:endParaRPr lang="en-US" spc="200"/>
          </a:p>
          <a:p>
            <a:pPr marL="1083310" lvl="1" indent="-283210"/>
            <a:r>
              <a:rPr lang="en-US" spc="200">
                <a:latin typeface="+mn-lt"/>
              </a:rPr>
              <a:t>Evaluated </a:t>
            </a:r>
            <a:r>
              <a:rPr lang="en-US" spc="200" dirty="0"/>
              <a:t>phrases with </a:t>
            </a:r>
            <a:r>
              <a:rPr lang="en-US" spc="200"/>
              <a:t>n-grams</a:t>
            </a:r>
          </a:p>
          <a:p>
            <a:pPr marL="1083310" lvl="1" indent="-283210"/>
            <a:endParaRPr lang="en-US" spc="200">
              <a:latin typeface="+mn-lt"/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59E360-E10E-67BA-E3B6-080EF966D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Classification  model with stop words</a:t>
            </a:r>
            <a:endParaRPr lang="en-US" err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D93BA0-F483-C5D7-0CEA-C02D07E00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805E5-44D6-E4D9-7358-3A79E399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964E5FA4-3BAE-CFF4-0208-2480975F2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552" y="2425493"/>
            <a:ext cx="10075651" cy="304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33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59E360-E10E-67BA-E3B6-080EF966D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Classification  model without stop words</a:t>
            </a:r>
            <a:endParaRPr lang="en-US" err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D93BA0-F483-C5D7-0CEA-C02D07E00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805E5-44D6-E4D9-7358-3A79E399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Picture 5" descr="Table&#10;&#10;Description automatically generated">
            <a:extLst>
              <a:ext uri="{FF2B5EF4-FFF2-40B4-BE49-F238E27FC236}">
                <a16:creationId xmlns:a16="http://schemas.microsoft.com/office/drawing/2014/main" id="{24C6353B-6018-8D66-984D-62B96C319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93" y="2717958"/>
            <a:ext cx="9763512" cy="333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68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32CA1D05-455A-D0F5-B64F-1B8A64200A77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 rotWithShape="1">
          <a:blip r:embed="rId2"/>
          <a:srcRect l="4381" t="1861" r="6044" b="6286"/>
          <a:stretch/>
        </p:blipFill>
        <p:spPr>
          <a:xfrm>
            <a:off x="3118507" y="1846422"/>
            <a:ext cx="5977288" cy="464645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3599683-B052-A2A7-4592-8CC80EAEA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Biome"/>
              </a:rPr>
              <a:t>Accuracy for Negative and hate Speech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E6E244-22A0-8141-5F0C-02EC8D3FC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52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67E61E-D26D-825A-900E-51962ED36683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2"/>
          <a:stretch>
            <a:fillRect/>
          </a:stretch>
        </p:blipFill>
        <p:spPr>
          <a:xfrm>
            <a:off x="3498679" y="1684338"/>
            <a:ext cx="5216868" cy="4287837"/>
          </a:xfrm>
          <a:solidFill>
            <a:schemeClr val="bg2">
              <a:alpha val="0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289432B-8210-CBC9-5651-8AD4D98E3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879" y="365125"/>
            <a:ext cx="11004430" cy="692960"/>
          </a:xfrm>
        </p:spPr>
        <p:txBody>
          <a:bodyPr/>
          <a:lstStyle/>
          <a:p>
            <a:r>
              <a:rPr lang="en-US">
                <a:cs typeface="Biome"/>
              </a:rPr>
              <a:t>Confusion Matrix for Original data frame</a:t>
            </a:r>
            <a:endParaRPr lang="en-US" err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28933B-335A-502C-79C7-C86B4B0A9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Hate Speech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1826C-7727-5C3F-D43B-721C2D3F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439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1F251-CDC0-A8CA-2936-6714DF46B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9E5C59-B673-28D4-471B-56250094211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4098" y="2745673"/>
            <a:ext cx="8452770" cy="224180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Best Classification model:  Passive aggressive classifier with </a:t>
            </a:r>
            <a:r>
              <a:rPr lang="en-US" err="1">
                <a:ea typeface="+mn-lt"/>
                <a:cs typeface="+mn-lt"/>
              </a:rPr>
              <a:t>tfidf</a:t>
            </a:r>
            <a:r>
              <a:rPr lang="en-US">
                <a:ea typeface="+mn-lt"/>
                <a:cs typeface="+mn-lt"/>
              </a:rPr>
              <a:t> vectorizer</a:t>
            </a:r>
            <a:endParaRPr lang="en-US">
              <a:cs typeface="Biome"/>
            </a:endParaRPr>
          </a:p>
          <a:p>
            <a:r>
              <a:rPr lang="en-US">
                <a:cs typeface="Biome"/>
              </a:rPr>
              <a:t>Without stop words performed better than with stop words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893A7-55DA-F0C9-4D7F-54365C46D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892C8-8F81-48B3-3563-E087C2BB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393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Encountered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8D1BD37-545A-1D24-D478-AF259676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Hate Speech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347A0B-294F-41D3-92EF-7FC976CD29A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49349" y="1684777"/>
            <a:ext cx="10515601" cy="4541421"/>
          </a:xfrm>
          <a:solidFill>
            <a:schemeClr val="bg2">
              <a:alpha val="0"/>
            </a:schemeClr>
          </a:solidFill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Problems and Limitations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083564" lvl="1" indent="-283464"/>
            <a:r>
              <a:rPr lang="en-US" spc="200" dirty="0"/>
              <a:t>Deciding on the best classification model</a:t>
            </a:r>
          </a:p>
          <a:p>
            <a:pPr marL="1083564" lvl="1" indent="-283464"/>
            <a:r>
              <a:rPr lang="en-US" spc="200" dirty="0">
                <a:solidFill>
                  <a:schemeClr val="bg1"/>
                </a:solidFill>
                <a:latin typeface="+mn-lt"/>
              </a:rPr>
              <a:t>Methodology in which we approached solution</a:t>
            </a:r>
          </a:p>
          <a:p>
            <a:pPr marL="1083564" lvl="1" indent="-283464"/>
            <a:r>
              <a:rPr lang="en-US" spc="200" dirty="0">
                <a:solidFill>
                  <a:schemeClr val="bg1"/>
                </a:solidFill>
                <a:latin typeface="+mn-lt"/>
              </a:rPr>
              <a:t>Time con</a:t>
            </a:r>
            <a:r>
              <a:rPr lang="en-US" spc="200" dirty="0"/>
              <a:t>straints prevented us from further optimization</a:t>
            </a:r>
          </a:p>
          <a:p>
            <a:pPr marL="1083564" lvl="1" indent="-283464"/>
            <a:endParaRPr lang="en-US" spc="200" dirty="0">
              <a:solidFill>
                <a:schemeClr val="bg1"/>
              </a:solidFill>
              <a:latin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25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Considerations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8D1BD37-545A-1D24-D478-AF259676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Hate Speech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347A0B-294F-41D3-92EF-7FC976CD29A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49349" y="1684777"/>
            <a:ext cx="10515601" cy="4541421"/>
          </a:xfrm>
          <a:solidFill>
            <a:schemeClr val="bg2">
              <a:alpha val="0"/>
            </a:schemeClr>
          </a:solidFill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Incorporate twitter API to obtain updated dataset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083310" lvl="1" indent="-283210"/>
            <a:r>
              <a:rPr lang="en-US" spc="200" dirty="0"/>
              <a:t>Pull annual dataset from twitter to analyze hate speech over time</a:t>
            </a:r>
            <a:endParaRPr lang="en-US" spc="200"/>
          </a:p>
          <a:p>
            <a:pPr marL="1083310" lvl="1" indent="-283210"/>
            <a:r>
              <a:rPr lang="en-US" spc="200" dirty="0"/>
              <a:t>Evaluate using trained model.</a:t>
            </a:r>
            <a:endParaRPr lang="en-US" spc="200"/>
          </a:p>
          <a:p>
            <a:pPr indent="0">
              <a:buNone/>
            </a:pPr>
            <a:endParaRPr lang="en-US" sz="2800">
              <a:solidFill>
                <a:srgbClr val="73EBF9"/>
              </a:solidFill>
              <a:latin typeface="Biome"/>
              <a:cs typeface="Biome" panose="020B05030302040208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Incorporate Multi-label classification model</a:t>
            </a:r>
            <a:endParaRPr lang="en-US" spc="200" dirty="0"/>
          </a:p>
          <a:p>
            <a:pPr marL="1083310" lvl="1" indent="-283210"/>
            <a:endParaRPr lang="en-US" sz="1800">
              <a:solidFill>
                <a:schemeClr val="accent3"/>
              </a:solidFill>
              <a:latin typeface="+mj-lt"/>
              <a:cs typeface="Biome" panose="020B05030302040208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851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927938" cy="2616883"/>
          </a:xfrm>
        </p:spPr>
        <p:txBody>
          <a:bodyPr/>
          <a:lstStyle/>
          <a:p>
            <a:r>
              <a:rPr lang="en-US" dirty="0"/>
              <a:t>Mahederemariam Dagne</a:t>
            </a:r>
          </a:p>
          <a:p>
            <a:r>
              <a:rPr lang="en-US" dirty="0" err="1"/>
              <a:t>Github</a:t>
            </a:r>
            <a:r>
              <a:rPr lang="en-US" dirty="0"/>
              <a:t>: https://github.com/MahiLu</a:t>
            </a:r>
          </a:p>
          <a:p>
            <a:endParaRPr lang="en-US" dirty="0"/>
          </a:p>
          <a:p>
            <a:r>
              <a:rPr lang="en-US" dirty="0"/>
              <a:t>Napoleon Davis II</a:t>
            </a:r>
          </a:p>
          <a:p>
            <a:r>
              <a:rPr lang="en-US" dirty="0"/>
              <a:t>Git hub:  https://github.com/leo-the-virgo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Hate Speech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Mahederemariam Dagne</a:t>
            </a:r>
          </a:p>
          <a:p>
            <a:pPr lvl="1"/>
            <a:r>
              <a:rPr lang="en-US" dirty="0"/>
              <a:t>Data Scientist</a:t>
            </a:r>
          </a:p>
          <a:p>
            <a:r>
              <a:rPr lang="en-US" dirty="0"/>
              <a:t>Napoleon Davis II</a:t>
            </a:r>
          </a:p>
          <a:p>
            <a:pPr lvl="1"/>
            <a:r>
              <a:rPr lang="en-US" dirty="0"/>
              <a:t>Data Scientist</a:t>
            </a:r>
          </a:p>
          <a:p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Hate Speech Analysis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89432B-8210-CBC9-5651-8AD4D98E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28933B-335A-502C-79C7-C86B4B0A9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Hate Speech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1826C-7727-5C3F-D43B-721C2D3F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19C8E2B-2327-FBCB-189C-E0BDC17412FF}"/>
              </a:ext>
            </a:extLst>
          </p:cNvPr>
          <p:cNvSpPr txBox="1">
            <a:spLocks/>
          </p:cNvSpPr>
          <p:nvPr/>
        </p:nvSpPr>
        <p:spPr>
          <a:xfrm>
            <a:off x="1864931" y="2059697"/>
            <a:ext cx="3953594" cy="5096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pc="300" dirty="0"/>
              <a:t>COLUMNS AND ROWS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7D02522-91BB-4F53-F53B-3B5503A4B39E}"/>
              </a:ext>
            </a:extLst>
          </p:cNvPr>
          <p:cNvSpPr txBox="1">
            <a:spLocks/>
          </p:cNvSpPr>
          <p:nvPr/>
        </p:nvSpPr>
        <p:spPr>
          <a:xfrm>
            <a:off x="6818442" y="2046052"/>
            <a:ext cx="3911982" cy="5233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pc="300" dirty="0"/>
              <a:t>CLASSIFICATION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2CF8219-2CCF-26EB-BD91-902DAC1D1819}"/>
              </a:ext>
            </a:extLst>
          </p:cNvPr>
          <p:cNvSpPr txBox="1">
            <a:spLocks/>
          </p:cNvSpPr>
          <p:nvPr/>
        </p:nvSpPr>
        <p:spPr>
          <a:xfrm>
            <a:off x="1864931" y="3134849"/>
            <a:ext cx="3911982" cy="23075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spc="200" dirty="0">
                <a:solidFill>
                  <a:schemeClr val="bg1"/>
                </a:solidFill>
                <a:latin typeface="+mn-lt"/>
              </a:rPr>
              <a:t>2020 Twitter Dataset</a:t>
            </a:r>
          </a:p>
          <a:p>
            <a: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spc="200" dirty="0">
                <a:solidFill>
                  <a:schemeClr val="bg1"/>
                </a:solidFill>
                <a:latin typeface="+mn-lt"/>
              </a:rPr>
              <a:t>7 Columns</a:t>
            </a:r>
          </a:p>
          <a:p>
            <a: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spc="200" dirty="0">
                <a:solidFill>
                  <a:schemeClr val="bg1"/>
                </a:solidFill>
                <a:latin typeface="+mn-lt"/>
              </a:rPr>
              <a:t>24784 Rows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EC1FA70-A336-A83B-52DC-9D1EF49248E1}"/>
              </a:ext>
            </a:extLst>
          </p:cNvPr>
          <p:cNvSpPr txBox="1">
            <a:spLocks/>
          </p:cNvSpPr>
          <p:nvPr/>
        </p:nvSpPr>
        <p:spPr>
          <a:xfrm>
            <a:off x="6966224" y="3039950"/>
            <a:ext cx="3911982" cy="23075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spc="200" dirty="0">
                <a:solidFill>
                  <a:schemeClr val="bg1"/>
                </a:solidFill>
                <a:latin typeface="+mn-lt"/>
              </a:rPr>
              <a:t>Hate speech</a:t>
            </a:r>
          </a:p>
          <a:p>
            <a: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spc="200" dirty="0">
                <a:solidFill>
                  <a:schemeClr val="bg1"/>
                </a:solidFill>
                <a:latin typeface="+mn-lt"/>
              </a:rPr>
              <a:t>Offensive</a:t>
            </a:r>
          </a:p>
          <a:p>
            <a: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spc="200" dirty="0">
                <a:solidFill>
                  <a:schemeClr val="bg1"/>
                </a:solidFill>
                <a:latin typeface="+mn-lt"/>
              </a:rPr>
              <a:t>Neutral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E945B1-CA18-2D84-C920-591A851C73C5}"/>
              </a:ext>
            </a:extLst>
          </p:cNvPr>
          <p:cNvSpPr txBox="1"/>
          <p:nvPr/>
        </p:nvSpPr>
        <p:spPr>
          <a:xfrm>
            <a:off x="1649547" y="5119251"/>
            <a:ext cx="889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https://www.kaggle.com/datasets/mrmorj/hate-speech-and-offensive-language-dataset?datasetId=723100&amp;sortBy=dateRun&amp;tab=bookmarked</a:t>
            </a:r>
          </a:p>
        </p:txBody>
      </p:sp>
    </p:spTree>
    <p:extLst>
      <p:ext uri="{BB962C8B-B14F-4D97-AF65-F5344CB8AC3E}">
        <p14:creationId xmlns:p14="http://schemas.microsoft.com/office/powerpoint/2010/main" val="22253197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>
                <a:cs typeface="Arial"/>
              </a:rPr>
              <a:t>This study focused on analyzing hate speech obtained from a 2020 Twitter dataset.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Data Extraction, Cleaning, and Transformation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Data Model Implementation and Optimization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Future Considerations</a:t>
            </a:r>
          </a:p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Hate Speech Analysis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9231-AFD9-FF73-A028-4300B276C590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4176435"/>
          </a:xfrm>
          <a:solidFill>
            <a:schemeClr val="bg2">
              <a:alpha val="0"/>
            </a:schemeClr>
          </a:solidFill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Cleaning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083564" lvl="1" indent="-283464"/>
            <a:r>
              <a:rPr lang="en-US" spc="200" dirty="0">
                <a:solidFill>
                  <a:schemeClr val="bg1"/>
                </a:solidFill>
                <a:latin typeface="+mn-lt"/>
              </a:rPr>
              <a:t>Removed usernames</a:t>
            </a:r>
          </a:p>
          <a:p>
            <a:pPr marL="1083564" lvl="1" indent="-283464"/>
            <a:endParaRPr lang="en-US" spc="200" dirty="0">
              <a:solidFill>
                <a:schemeClr val="bg1"/>
              </a:solidFill>
              <a:latin typeface="+mn-lt"/>
            </a:endParaRPr>
          </a:p>
          <a:p>
            <a:pPr marL="1083564" lvl="1" indent="-283464"/>
            <a:r>
              <a:rPr lang="en-US" spc="200" dirty="0">
                <a:solidFill>
                  <a:schemeClr val="bg1"/>
                </a:solidFill>
                <a:latin typeface="+mn-lt"/>
              </a:rPr>
              <a:t>Removed retwee</a:t>
            </a:r>
            <a:r>
              <a:rPr lang="en-US" spc="200" dirty="0"/>
              <a:t>t tags</a:t>
            </a:r>
            <a:endParaRPr lang="en-US" spc="200" dirty="0">
              <a:solidFill>
                <a:schemeClr val="bg1"/>
              </a:solidFill>
              <a:latin typeface="+mn-lt"/>
            </a:endParaRPr>
          </a:p>
          <a:p>
            <a:pPr marL="1083564" lvl="1" indent="-283464"/>
            <a:endParaRPr lang="en-US" spc="200" dirty="0">
              <a:solidFill>
                <a:schemeClr val="bg1"/>
              </a:solidFill>
              <a:latin typeface="+mn-lt"/>
            </a:endParaRPr>
          </a:p>
          <a:p>
            <a:pPr marL="1083564" lvl="1" indent="-283464"/>
            <a:r>
              <a:rPr lang="en-US" spc="200" dirty="0">
                <a:solidFill>
                  <a:schemeClr val="bg1"/>
                </a:solidFill>
                <a:latin typeface="+mn-lt"/>
              </a:rPr>
              <a:t>Removed punctuation</a:t>
            </a:r>
          </a:p>
          <a:p>
            <a:pPr marL="1083564" lvl="1" indent="-283464"/>
            <a:endParaRPr lang="en-US" spc="200" dirty="0"/>
          </a:p>
          <a:p>
            <a:pPr marL="1083564" lvl="1" indent="-283464"/>
            <a:r>
              <a:rPr lang="en-US" spc="200" dirty="0">
                <a:solidFill>
                  <a:schemeClr val="bg1"/>
                </a:solidFill>
                <a:latin typeface="+mn-lt"/>
              </a:rPr>
              <a:t>Removed indexed column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2EC873-C22B-9A80-9DDC-B01B944B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Extraction, Transforming, Loading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38C2C3-E32F-E9B3-6F75-ECB79D6AF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Hate Speech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D2BFF-131E-FC1B-1486-7F9C5F52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253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9231-AFD9-FF73-A028-4300B276C590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4176435"/>
          </a:xfrm>
          <a:solidFill>
            <a:schemeClr val="bg2">
              <a:alpha val="0"/>
            </a:schemeClr>
          </a:solidFill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2EC873-C22B-9A80-9DDC-B01B944B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Extraction, Transforming, Loading</a:t>
            </a:r>
            <a:br>
              <a:rPr lang="en-US" dirty="0"/>
            </a:br>
            <a:r>
              <a:rPr lang="en-US" sz="2000" dirty="0"/>
              <a:t>(before)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38C2C3-E32F-E9B3-6F75-ECB79D6AF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Hate Speech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D2BFF-131E-FC1B-1486-7F9C5F52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D3905D-A937-6C18-4DB4-EF4BB9EC8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48" y="1752406"/>
            <a:ext cx="10515601" cy="4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90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2DB872-4CAD-CF35-1A33-7226B09EEF00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2"/>
          <a:stretch>
            <a:fillRect/>
          </a:stretch>
        </p:blipFill>
        <p:spPr>
          <a:xfrm>
            <a:off x="952216" y="2368335"/>
            <a:ext cx="10493375" cy="2401281"/>
          </a:xfrm>
          <a:solidFill>
            <a:schemeClr val="bg2">
              <a:alpha val="0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62EC873-C22B-9A80-9DDC-B01B944B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Extraction, Transforming, Loading</a:t>
            </a:r>
            <a:br>
              <a:rPr lang="en-US" dirty="0"/>
            </a:br>
            <a:r>
              <a:rPr lang="en-US" sz="2000" dirty="0"/>
              <a:t>(after)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38C2C3-E32F-E9B3-6F75-ECB79D6AF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Hate Speech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D2BFF-131E-FC1B-1486-7F9C5F52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348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6BD23-5BB2-50EC-FC69-B0527B3F1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Biome"/>
              </a:rPr>
              <a:t>Hate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68A09-DDDA-A8E5-2A25-7AFE54795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0FFAE3-8178-7E11-CC7C-8A2013B3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9A15782-1052-042D-1F07-F4581BE9D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9" t="4420" r="5531" b="4680"/>
          <a:stretch/>
        </p:blipFill>
        <p:spPr>
          <a:xfrm>
            <a:off x="1823908" y="1568919"/>
            <a:ext cx="8566485" cy="425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35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23CBAD83-4818-E3C2-FF94-EF12A105C9FC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 rotWithShape="1">
          <a:blip r:embed="rId2"/>
          <a:srcRect l="1598" t="5129" r="5929" b="5818"/>
          <a:stretch/>
        </p:blipFill>
        <p:spPr>
          <a:xfrm>
            <a:off x="1832153" y="1690688"/>
            <a:ext cx="8527693" cy="429707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1888E0-4D8E-B5DE-CB90-79776FB1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Biome"/>
              </a:rPr>
              <a:t>Offensive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26CC0-2016-C2F6-7AFD-BB5D706C3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72A27-486A-36FE-BF0C-02EE0439C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0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1398</TotalTime>
  <Words>430</Words>
  <Application>Microsoft Office PowerPoint</Application>
  <PresentationFormat>Widescreen</PresentationFormat>
  <Paragraphs>118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HATE SPEECH ANALYSIS</vt:lpstr>
      <vt:lpstr>Introduction</vt:lpstr>
      <vt:lpstr>About Dataset</vt:lpstr>
      <vt:lpstr>Overview</vt:lpstr>
      <vt:lpstr>Extraction, Transforming, Loading</vt:lpstr>
      <vt:lpstr>Extraction, Transforming, Loading (before)</vt:lpstr>
      <vt:lpstr>Extraction, Transforming, Loading (after)</vt:lpstr>
      <vt:lpstr>Hate</vt:lpstr>
      <vt:lpstr>Offensive</vt:lpstr>
      <vt:lpstr>Neither</vt:lpstr>
      <vt:lpstr>Data Modeling</vt:lpstr>
      <vt:lpstr>Classification  model with stop words</vt:lpstr>
      <vt:lpstr>Classification  model without stop words</vt:lpstr>
      <vt:lpstr>Accuracy for Negative and hate Speech</vt:lpstr>
      <vt:lpstr>Confusion Matrix for Original data frame</vt:lpstr>
      <vt:lpstr>Conclusion</vt:lpstr>
      <vt:lpstr>Problems Encountered</vt:lpstr>
      <vt:lpstr>Future Considerations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HATE SPEECH ANALYSIS</dc:title>
  <dc:creator>Leo Davis</dc:creator>
  <cp:lastModifiedBy>Leo Davis</cp:lastModifiedBy>
  <cp:revision>1</cp:revision>
  <dcterms:created xsi:type="dcterms:W3CDTF">2022-12-04T19:13:30Z</dcterms:created>
  <dcterms:modified xsi:type="dcterms:W3CDTF">2022-12-07T01:10:10Z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